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9"/>
  </p:notesMasterIdLst>
  <p:sldIdLst>
    <p:sldId id="294" r:id="rId2"/>
    <p:sldId id="258" r:id="rId3"/>
    <p:sldId id="270" r:id="rId4"/>
    <p:sldId id="259" r:id="rId5"/>
    <p:sldId id="295" r:id="rId6"/>
    <p:sldId id="296" r:id="rId7"/>
    <p:sldId id="297" r:id="rId8"/>
    <p:sldId id="298" r:id="rId9"/>
    <p:sldId id="271" r:id="rId10"/>
    <p:sldId id="260" r:id="rId11"/>
    <p:sldId id="273" r:id="rId12"/>
    <p:sldId id="272" r:id="rId13"/>
    <p:sldId id="261" r:id="rId14"/>
    <p:sldId id="276" r:id="rId15"/>
    <p:sldId id="262" r:id="rId16"/>
    <p:sldId id="263" r:id="rId17"/>
    <p:sldId id="274" r:id="rId18"/>
    <p:sldId id="275" r:id="rId19"/>
    <p:sldId id="264" r:id="rId20"/>
    <p:sldId id="300" r:id="rId21"/>
    <p:sldId id="279" r:id="rId22"/>
    <p:sldId id="278" r:id="rId23"/>
    <p:sldId id="280" r:id="rId24"/>
    <p:sldId id="281" r:id="rId25"/>
    <p:sldId id="282" r:id="rId26"/>
    <p:sldId id="283" r:id="rId27"/>
    <p:sldId id="284" r:id="rId28"/>
    <p:sldId id="265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77D2F4-7EC9-45C7-ADC5-9380175E5C2B}">
          <p14:sldIdLst>
            <p14:sldId id="294"/>
            <p14:sldId id="258"/>
            <p14:sldId id="270"/>
            <p14:sldId id="259"/>
            <p14:sldId id="295"/>
            <p14:sldId id="296"/>
            <p14:sldId id="297"/>
            <p14:sldId id="298"/>
            <p14:sldId id="271"/>
            <p14:sldId id="260"/>
            <p14:sldId id="273"/>
            <p14:sldId id="272"/>
          </p14:sldIdLst>
        </p14:section>
        <p14:section name="Untitled Section" id="{2EC37169-7830-4012-8001-67BDF69B69E9}">
          <p14:sldIdLst>
            <p14:sldId id="261"/>
            <p14:sldId id="276"/>
            <p14:sldId id="262"/>
            <p14:sldId id="263"/>
            <p14:sldId id="274"/>
          </p14:sldIdLst>
        </p14:section>
        <p14:section name="Untitled Section" id="{95B5A6D7-660A-49D4-935D-471A71A6E9B6}">
          <p14:sldIdLst>
            <p14:sldId id="275"/>
            <p14:sldId id="264"/>
            <p14:sldId id="300"/>
            <p14:sldId id="279"/>
            <p14:sldId id="278"/>
            <p14:sldId id="280"/>
            <p14:sldId id="281"/>
            <p14:sldId id="282"/>
            <p14:sldId id="283"/>
            <p14:sldId id="284"/>
            <p14:sldId id="265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F3C"/>
    <a:srgbClr val="AC437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ECED9-F4D7-25C5-FB56-72A1302AFEE5}" v="72" dt="2024-06-07T21:13:14.102"/>
    <p1510:client id="{4F564809-5527-0B0F-69B1-E2415D6AD581}" v="174" dt="2024-06-07T13:11:17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851" autoAdjust="0"/>
  </p:normalViewPr>
  <p:slideViewPr>
    <p:cSldViewPr snapToGrid="0">
      <p:cViewPr varScale="1">
        <p:scale>
          <a:sx n="75" d="100"/>
          <a:sy n="75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5b5e60b1d1111a8e0edc0c0cb441507c7ed0a96b8039bebf8d4409f7a262e68d::" providerId="AD" clId="Web-{3BEECED9-F4D7-25C5-FB56-72A1302AFEE5}"/>
    <pc:docChg chg="modSld">
      <pc:chgData name="Guest User" userId="S::urn:spo:anon#5b5e60b1d1111a8e0edc0c0cb441507c7ed0a96b8039bebf8d4409f7a262e68d::" providerId="AD" clId="Web-{3BEECED9-F4D7-25C5-FB56-72A1302AFEE5}" dt="2024-06-07T21:13:14.102" v="42" actId="14100"/>
      <pc:docMkLst>
        <pc:docMk/>
      </pc:docMkLst>
      <pc:sldChg chg="modSp">
        <pc:chgData name="Guest User" userId="S::urn:spo:anon#5b5e60b1d1111a8e0edc0c0cb441507c7ed0a96b8039bebf8d4409f7a262e68d::" providerId="AD" clId="Web-{3BEECED9-F4D7-25C5-FB56-72A1302AFEE5}" dt="2024-06-07T21:07:19.690" v="18" actId="14100"/>
        <pc:sldMkLst>
          <pc:docMk/>
          <pc:sldMk cId="3817581440" sldId="264"/>
        </pc:sldMkLst>
        <pc:spChg chg="mod">
          <ac:chgData name="Guest User" userId="S::urn:spo:anon#5b5e60b1d1111a8e0edc0c0cb441507c7ed0a96b8039bebf8d4409f7a262e68d::" providerId="AD" clId="Web-{3BEECED9-F4D7-25C5-FB56-72A1302AFEE5}" dt="2024-06-07T21:07:19.690" v="18" actId="14100"/>
          <ac:spMkLst>
            <pc:docMk/>
            <pc:sldMk cId="3817581440" sldId="264"/>
            <ac:spMk id="6" creationId="{A7C47477-1CE7-4CF7-85CF-A05A2932F794}"/>
          </ac:spMkLst>
        </pc:spChg>
      </pc:sldChg>
      <pc:sldChg chg="modSp">
        <pc:chgData name="Guest User" userId="S::urn:spo:anon#5b5e60b1d1111a8e0edc0c0cb441507c7ed0a96b8039bebf8d4409f7a262e68d::" providerId="AD" clId="Web-{3BEECED9-F4D7-25C5-FB56-72A1302AFEE5}" dt="2024-06-07T21:05:56.701" v="16" actId="20577"/>
        <pc:sldMkLst>
          <pc:docMk/>
          <pc:sldMk cId="2721852473" sldId="272"/>
        </pc:sldMkLst>
        <pc:spChg chg="mod">
          <ac:chgData name="Guest User" userId="S::urn:spo:anon#5b5e60b1d1111a8e0edc0c0cb441507c7ed0a96b8039bebf8d4409f7a262e68d::" providerId="AD" clId="Web-{3BEECED9-F4D7-25C5-FB56-72A1302AFEE5}" dt="2024-06-07T21:04:16.525" v="11" actId="20577"/>
          <ac:spMkLst>
            <pc:docMk/>
            <pc:sldMk cId="2721852473" sldId="272"/>
            <ac:spMk id="2" creationId="{E049078E-0FF3-C8C9-384F-29166FDDAF70}"/>
          </ac:spMkLst>
        </pc:spChg>
        <pc:spChg chg="mod">
          <ac:chgData name="Guest User" userId="S::urn:spo:anon#5b5e60b1d1111a8e0edc0c0cb441507c7ed0a96b8039bebf8d4409f7a262e68d::" providerId="AD" clId="Web-{3BEECED9-F4D7-25C5-FB56-72A1302AFEE5}" dt="2024-06-07T21:05:56.701" v="16" actId="20577"/>
          <ac:spMkLst>
            <pc:docMk/>
            <pc:sldMk cId="2721852473" sldId="272"/>
            <ac:spMk id="12" creationId="{E4F98280-8FC2-372B-ADC7-63E72F810E82}"/>
          </ac:spMkLst>
        </pc:spChg>
        <pc:spChg chg="mod">
          <ac:chgData name="Guest User" userId="S::urn:spo:anon#5b5e60b1d1111a8e0edc0c0cb441507c7ed0a96b8039bebf8d4409f7a262e68d::" providerId="AD" clId="Web-{3BEECED9-F4D7-25C5-FB56-72A1302AFEE5}" dt="2024-06-07T21:04:59.807" v="12" actId="14100"/>
          <ac:spMkLst>
            <pc:docMk/>
            <pc:sldMk cId="2721852473" sldId="272"/>
            <ac:spMk id="30" creationId="{89FACCDF-6265-CB6C-4BEA-BF59FDA95204}"/>
          </ac:spMkLst>
        </pc:spChg>
        <pc:spChg chg="mod">
          <ac:chgData name="Guest User" userId="S::urn:spo:anon#5b5e60b1d1111a8e0edc0c0cb441507c7ed0a96b8039bebf8d4409f7a262e68d::" providerId="AD" clId="Web-{3BEECED9-F4D7-25C5-FB56-72A1302AFEE5}" dt="2024-06-07T21:05:13.198" v="14" actId="14100"/>
          <ac:spMkLst>
            <pc:docMk/>
            <pc:sldMk cId="2721852473" sldId="272"/>
            <ac:spMk id="33" creationId="{21B1472A-C086-4BF5-7E73-8A4275F65B33}"/>
          </ac:spMkLst>
        </pc:spChg>
      </pc:sldChg>
      <pc:sldChg chg="modSp">
        <pc:chgData name="Guest User" userId="S::urn:spo:anon#5b5e60b1d1111a8e0edc0c0cb441507c7ed0a96b8039bebf8d4409f7a262e68d::" providerId="AD" clId="Web-{3BEECED9-F4D7-25C5-FB56-72A1302AFEE5}" dt="2024-06-07T21:03:18.864" v="6" actId="20577"/>
        <pc:sldMkLst>
          <pc:docMk/>
          <pc:sldMk cId="2615010404" sldId="273"/>
        </pc:sldMkLst>
        <pc:spChg chg="mod">
          <ac:chgData name="Guest User" userId="S::urn:spo:anon#5b5e60b1d1111a8e0edc0c0cb441507c7ed0a96b8039bebf8d4409f7a262e68d::" providerId="AD" clId="Web-{3BEECED9-F4D7-25C5-FB56-72A1302AFEE5}" dt="2024-06-07T21:03:18.864" v="6" actId="20577"/>
          <ac:spMkLst>
            <pc:docMk/>
            <pc:sldMk cId="2615010404" sldId="273"/>
            <ac:spMk id="2" creationId="{E049078E-0FF3-C8C9-384F-29166FDDAF70}"/>
          </ac:spMkLst>
        </pc:spChg>
      </pc:sldChg>
      <pc:sldChg chg="modSp">
        <pc:chgData name="Guest User" userId="S::urn:spo:anon#5b5e60b1d1111a8e0edc0c0cb441507c7ed0a96b8039bebf8d4409f7a262e68d::" providerId="AD" clId="Web-{3BEECED9-F4D7-25C5-FB56-72A1302AFEE5}" dt="2024-06-07T21:06:25.609" v="17" actId="14100"/>
        <pc:sldMkLst>
          <pc:docMk/>
          <pc:sldMk cId="2763866602" sldId="276"/>
        </pc:sldMkLst>
        <pc:spChg chg="mod">
          <ac:chgData name="Guest User" userId="S::urn:spo:anon#5b5e60b1d1111a8e0edc0c0cb441507c7ed0a96b8039bebf8d4409f7a262e68d::" providerId="AD" clId="Web-{3BEECED9-F4D7-25C5-FB56-72A1302AFEE5}" dt="2024-06-07T21:06:25.609" v="17" actId="14100"/>
          <ac:spMkLst>
            <pc:docMk/>
            <pc:sldMk cId="2763866602" sldId="276"/>
            <ac:spMk id="8" creationId="{44281448-390A-3BD0-DD9D-67765DB499DE}"/>
          </ac:spMkLst>
        </pc:spChg>
      </pc:sldChg>
      <pc:sldChg chg="modSp">
        <pc:chgData name="Guest User" userId="S::urn:spo:anon#5b5e60b1d1111a8e0edc0c0cb441507c7ed0a96b8039bebf8d4409f7a262e68d::" providerId="AD" clId="Web-{3BEECED9-F4D7-25C5-FB56-72A1302AFEE5}" dt="2024-06-07T21:09:29.870" v="30"/>
        <pc:sldMkLst>
          <pc:docMk/>
          <pc:sldMk cId="0" sldId="282"/>
        </pc:sldMkLst>
        <pc:spChg chg="mod">
          <ac:chgData name="Guest User" userId="S::urn:spo:anon#5b5e60b1d1111a8e0edc0c0cb441507c7ed0a96b8039bebf8d4409f7a262e68d::" providerId="AD" clId="Web-{3BEECED9-F4D7-25C5-FB56-72A1302AFEE5}" dt="2024-06-07T21:08:40.508" v="21" actId="1076"/>
          <ac:spMkLst>
            <pc:docMk/>
            <pc:sldMk cId="0" sldId="282"/>
            <ac:spMk id="4" creationId="{00000000-0000-0000-0000-000000000000}"/>
          </ac:spMkLst>
        </pc:spChg>
        <pc:spChg chg="mod">
          <ac:chgData name="Guest User" userId="S::urn:spo:anon#5b5e60b1d1111a8e0edc0c0cb441507c7ed0a96b8039bebf8d4409f7a262e68d::" providerId="AD" clId="Web-{3BEECED9-F4D7-25C5-FB56-72A1302AFEE5}" dt="2024-06-07T21:09:29.870" v="30"/>
          <ac:spMkLst>
            <pc:docMk/>
            <pc:sldMk cId="0" sldId="282"/>
            <ac:spMk id="6" creationId="{00000000-0000-0000-0000-000000000000}"/>
          </ac:spMkLst>
        </pc:spChg>
      </pc:sldChg>
      <pc:sldChg chg="modSp">
        <pc:chgData name="Guest User" userId="S::urn:spo:anon#5b5e60b1d1111a8e0edc0c0cb441507c7ed0a96b8039bebf8d4409f7a262e68d::" providerId="AD" clId="Web-{3BEECED9-F4D7-25C5-FB56-72A1302AFEE5}" dt="2024-06-07T21:10:31.030" v="35" actId="1076"/>
        <pc:sldMkLst>
          <pc:docMk/>
          <pc:sldMk cId="0" sldId="284"/>
        </pc:sldMkLst>
        <pc:spChg chg="mod">
          <ac:chgData name="Guest User" userId="S::urn:spo:anon#5b5e60b1d1111a8e0edc0c0cb441507c7ed0a96b8039bebf8d4409f7a262e68d::" providerId="AD" clId="Web-{3BEECED9-F4D7-25C5-FB56-72A1302AFEE5}" dt="2024-06-07T21:10:31.030" v="35" actId="1076"/>
          <ac:spMkLst>
            <pc:docMk/>
            <pc:sldMk cId="0" sldId="284"/>
            <ac:spMk id="10" creationId="{00000000-0000-0000-0000-000000000000}"/>
          </ac:spMkLst>
        </pc:spChg>
      </pc:sldChg>
      <pc:sldChg chg="modSp">
        <pc:chgData name="Guest User" userId="S::urn:spo:anon#5b5e60b1d1111a8e0edc0c0cb441507c7ed0a96b8039bebf8d4409f7a262e68d::" providerId="AD" clId="Web-{3BEECED9-F4D7-25C5-FB56-72A1302AFEE5}" dt="2024-06-07T21:12:00.879" v="41" actId="20577"/>
        <pc:sldMkLst>
          <pc:docMk/>
          <pc:sldMk cId="0" sldId="292"/>
        </pc:sldMkLst>
        <pc:spChg chg="mod">
          <ac:chgData name="Guest User" userId="S::urn:spo:anon#5b5e60b1d1111a8e0edc0c0cb441507c7ed0a96b8039bebf8d4409f7a262e68d::" providerId="AD" clId="Web-{3BEECED9-F4D7-25C5-FB56-72A1302AFEE5}" dt="2024-06-07T21:12:00.879" v="41" actId="20577"/>
          <ac:spMkLst>
            <pc:docMk/>
            <pc:sldMk cId="0" sldId="292"/>
            <ac:spMk id="12" creationId="{00000000-0000-0000-0000-000000000000}"/>
          </ac:spMkLst>
        </pc:spChg>
      </pc:sldChg>
      <pc:sldChg chg="modSp">
        <pc:chgData name="Guest User" userId="S::urn:spo:anon#5b5e60b1d1111a8e0edc0c0cb441507c7ed0a96b8039bebf8d4409f7a262e68d::" providerId="AD" clId="Web-{3BEECED9-F4D7-25C5-FB56-72A1302AFEE5}" dt="2024-06-07T21:13:14.102" v="42" actId="14100"/>
        <pc:sldMkLst>
          <pc:docMk/>
          <pc:sldMk cId="0" sldId="293"/>
        </pc:sldMkLst>
        <pc:spChg chg="mod">
          <ac:chgData name="Guest User" userId="S::urn:spo:anon#5b5e60b1d1111a8e0edc0c0cb441507c7ed0a96b8039bebf8d4409f7a262e68d::" providerId="AD" clId="Web-{3BEECED9-F4D7-25C5-FB56-72A1302AFEE5}" dt="2024-06-07T21:13:14.102" v="42" actId="14100"/>
          <ac:spMkLst>
            <pc:docMk/>
            <pc:sldMk cId="0" sldId="293"/>
            <ac:spMk id="10" creationId="{00000000-0000-0000-0000-000000000000}"/>
          </ac:spMkLst>
        </pc:spChg>
      </pc:sldChg>
    </pc:docChg>
  </pc:docChgLst>
  <pc:docChgLst>
    <pc:chgData name="Guest User" userId="S::urn:spo:anon#5b5e60b1d1111a8e0edc0c0cb441507c7ed0a96b8039bebf8d4409f7a262e68d::" providerId="AD" clId="Web-{4F564809-5527-0B0F-69B1-E2415D6AD581}"/>
    <pc:docChg chg="addSld modSld sldOrd addMainMaster modMainMaster modSection">
      <pc:chgData name="Guest User" userId="S::urn:spo:anon#5b5e60b1d1111a8e0edc0c0cb441507c7ed0a96b8039bebf8d4409f7a262e68d::" providerId="AD" clId="Web-{4F564809-5527-0B0F-69B1-E2415D6AD581}" dt="2024-06-07T13:11:15.330" v="93" actId="20577"/>
      <pc:docMkLst>
        <pc:docMk/>
      </pc:docMkLst>
      <pc:sldChg chg="add">
        <pc:chgData name="Guest User" userId="S::urn:spo:anon#5b5e60b1d1111a8e0edc0c0cb441507c7ed0a96b8039bebf8d4409f7a262e68d::" providerId="AD" clId="Web-{4F564809-5527-0B0F-69B1-E2415D6AD581}" dt="2024-06-07T12:55:51.479" v="0"/>
        <pc:sldMkLst>
          <pc:docMk/>
          <pc:sldMk cId="2593909815" sldId="256"/>
        </pc:sldMkLst>
      </pc:sldChg>
      <pc:sldChg chg="addSp modSp add">
        <pc:chgData name="Guest User" userId="S::urn:spo:anon#5b5e60b1d1111a8e0edc0c0cb441507c7ed0a96b8039bebf8d4409f7a262e68d::" providerId="AD" clId="Web-{4F564809-5527-0B0F-69B1-E2415D6AD581}" dt="2024-06-07T12:58:11.920" v="39" actId="20577"/>
        <pc:sldMkLst>
          <pc:docMk/>
          <pc:sldMk cId="2903841607" sldId="257"/>
        </pc:sldMkLst>
        <pc:spChg chg="add mod">
          <ac:chgData name="Guest User" userId="S::urn:spo:anon#5b5e60b1d1111a8e0edc0c0cb441507c7ed0a96b8039bebf8d4409f7a262e68d::" providerId="AD" clId="Web-{4F564809-5527-0B0F-69B1-E2415D6AD581}" dt="2024-06-07T12:58:11.920" v="39" actId="20577"/>
          <ac:spMkLst>
            <pc:docMk/>
            <pc:sldMk cId="2903841607" sldId="257"/>
            <ac:spMk id="2" creationId="{596AADF3-F690-6FE3-8368-0FA419E6E3C6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06:16.463" v="45" actId="20577"/>
        <pc:sldMkLst>
          <pc:docMk/>
          <pc:sldMk cId="2118749056" sldId="266"/>
        </pc:sldMkLst>
        <pc:spChg chg="add mod">
          <ac:chgData name="Guest User" userId="S::urn:spo:anon#5b5e60b1d1111a8e0edc0c0cb441507c7ed0a96b8039bebf8d4409f7a262e68d::" providerId="AD" clId="Web-{4F564809-5527-0B0F-69B1-E2415D6AD581}" dt="2024-06-07T13:06:16.463" v="45" actId="20577"/>
          <ac:spMkLst>
            <pc:docMk/>
            <pc:sldMk cId="2118749056" sldId="266"/>
            <ac:spMk id="6" creationId="{0A44D346-982F-B4CB-A51B-6DB6E610E4D2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06:21.573" v="47" actId="20577"/>
        <pc:sldMkLst>
          <pc:docMk/>
          <pc:sldMk cId="1546354316" sldId="267"/>
        </pc:sldMkLst>
        <pc:spChg chg="add mod">
          <ac:chgData name="Guest User" userId="S::urn:spo:anon#5b5e60b1d1111a8e0edc0c0cb441507c7ed0a96b8039bebf8d4409f7a262e68d::" providerId="AD" clId="Web-{4F564809-5527-0B0F-69B1-E2415D6AD581}" dt="2024-06-07T13:06:21.573" v="47" actId="20577"/>
          <ac:spMkLst>
            <pc:docMk/>
            <pc:sldMk cId="1546354316" sldId="267"/>
            <ac:spMk id="6" creationId="{A236F048-636E-6B95-D171-723EB656B050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06:27.698" v="49" actId="20577"/>
        <pc:sldMkLst>
          <pc:docMk/>
          <pc:sldMk cId="2484979931" sldId="268"/>
        </pc:sldMkLst>
        <pc:spChg chg="add mod">
          <ac:chgData name="Guest User" userId="S::urn:spo:anon#5b5e60b1d1111a8e0edc0c0cb441507c7ed0a96b8039bebf8d4409f7a262e68d::" providerId="AD" clId="Web-{4F564809-5527-0B0F-69B1-E2415D6AD581}" dt="2024-06-07T13:06:27.698" v="49" actId="20577"/>
          <ac:spMkLst>
            <pc:docMk/>
            <pc:sldMk cId="2484979931" sldId="268"/>
            <ac:spMk id="6" creationId="{C3E8738B-0FC2-EA1A-0333-E445D3E1A6DC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06:33.292" v="51" actId="20577"/>
        <pc:sldMkLst>
          <pc:docMk/>
          <pc:sldMk cId="355300190" sldId="269"/>
        </pc:sldMkLst>
        <pc:spChg chg="add mod">
          <ac:chgData name="Guest User" userId="S::urn:spo:anon#5b5e60b1d1111a8e0edc0c0cb441507c7ed0a96b8039bebf8d4409f7a262e68d::" providerId="AD" clId="Web-{4F564809-5527-0B0F-69B1-E2415D6AD581}" dt="2024-06-07T13:06:33.292" v="51" actId="20577"/>
          <ac:spMkLst>
            <pc:docMk/>
            <pc:sldMk cId="355300190" sldId="269"/>
            <ac:spMk id="6" creationId="{AC48FE87-2B19-B2EA-3623-6D311EC38769}"/>
          </ac:spMkLst>
        </pc:spChg>
      </pc:sldChg>
      <pc:sldChg chg="ord">
        <pc:chgData name="Guest User" userId="S::urn:spo:anon#5b5e60b1d1111a8e0edc0c0cb441507c7ed0a96b8039bebf8d4409f7a262e68d::" providerId="AD" clId="Web-{4F564809-5527-0B0F-69B1-E2415D6AD581}" dt="2024-06-07T12:56:14.386" v="26"/>
        <pc:sldMkLst>
          <pc:docMk/>
          <pc:sldMk cId="3251558472" sldId="294"/>
        </pc:sldMkLst>
      </pc:sldChg>
      <pc:sldChg chg="addSp modSp add">
        <pc:chgData name="Guest User" userId="S::urn:spo:anon#5b5e60b1d1111a8e0edc0c0cb441507c7ed0a96b8039bebf8d4409f7a262e68d::" providerId="AD" clId="Web-{4F564809-5527-0B0F-69B1-E2415D6AD581}" dt="2024-06-07T13:05:58.432" v="41" actId="20577"/>
        <pc:sldMkLst>
          <pc:docMk/>
          <pc:sldMk cId="3314190720" sldId="301"/>
        </pc:sldMkLst>
        <pc:spChg chg="add mod">
          <ac:chgData name="Guest User" userId="S::urn:spo:anon#5b5e60b1d1111a8e0edc0c0cb441507c7ed0a96b8039bebf8d4409f7a262e68d::" providerId="AD" clId="Web-{4F564809-5527-0B0F-69B1-E2415D6AD581}" dt="2024-06-07T13:05:58.432" v="41" actId="20577"/>
          <ac:spMkLst>
            <pc:docMk/>
            <pc:sldMk cId="3314190720" sldId="301"/>
            <ac:spMk id="6" creationId="{2931AF03-41F7-4F6E-FFAA-E7E06E252EB1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06:10.885" v="43" actId="20577"/>
        <pc:sldMkLst>
          <pc:docMk/>
          <pc:sldMk cId="11716638" sldId="302"/>
        </pc:sldMkLst>
        <pc:spChg chg="add mod">
          <ac:chgData name="Guest User" userId="S::urn:spo:anon#5b5e60b1d1111a8e0edc0c0cb441507c7ed0a96b8039bebf8d4409f7a262e68d::" providerId="AD" clId="Web-{4F564809-5527-0B0F-69B1-E2415D6AD581}" dt="2024-06-07T13:06:10.885" v="43" actId="20577"/>
          <ac:spMkLst>
            <pc:docMk/>
            <pc:sldMk cId="11716638" sldId="302"/>
            <ac:spMk id="6" creationId="{E081136E-D2FF-AAE5-2B4C-047751657A8A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06:42.855" v="53" actId="20577"/>
        <pc:sldMkLst>
          <pc:docMk/>
          <pc:sldMk cId="182394448" sldId="303"/>
        </pc:sldMkLst>
        <pc:spChg chg="add mod">
          <ac:chgData name="Guest User" userId="S::urn:spo:anon#5b5e60b1d1111a8e0edc0c0cb441507c7ed0a96b8039bebf8d4409f7a262e68d::" providerId="AD" clId="Web-{4F564809-5527-0B0F-69B1-E2415D6AD581}" dt="2024-06-07T13:06:42.855" v="53" actId="20577"/>
          <ac:spMkLst>
            <pc:docMk/>
            <pc:sldMk cId="182394448" sldId="303"/>
            <ac:spMk id="6" creationId="{E45CBA39-5677-AFFE-415B-0C3FBB73E18A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06:49.386" v="55" actId="20577"/>
        <pc:sldMkLst>
          <pc:docMk/>
          <pc:sldMk cId="4267734276" sldId="304"/>
        </pc:sldMkLst>
        <pc:spChg chg="add mod">
          <ac:chgData name="Guest User" userId="S::urn:spo:anon#5b5e60b1d1111a8e0edc0c0cb441507c7ed0a96b8039bebf8d4409f7a262e68d::" providerId="AD" clId="Web-{4F564809-5527-0B0F-69B1-E2415D6AD581}" dt="2024-06-07T13:06:49.386" v="55" actId="20577"/>
          <ac:spMkLst>
            <pc:docMk/>
            <pc:sldMk cId="4267734276" sldId="304"/>
            <ac:spMk id="6" creationId="{B229EC14-FDCB-2F7C-11E6-5E472A6CBF19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06:58.417" v="57" actId="20577"/>
        <pc:sldMkLst>
          <pc:docMk/>
          <pc:sldMk cId="3133257219" sldId="305"/>
        </pc:sldMkLst>
        <pc:spChg chg="add mod">
          <ac:chgData name="Guest User" userId="S::urn:spo:anon#5b5e60b1d1111a8e0edc0c0cb441507c7ed0a96b8039bebf8d4409f7a262e68d::" providerId="AD" clId="Web-{4F564809-5527-0B0F-69B1-E2415D6AD581}" dt="2024-06-07T13:06:58.417" v="57" actId="20577"/>
          <ac:spMkLst>
            <pc:docMk/>
            <pc:sldMk cId="3133257219" sldId="305"/>
            <ac:spMk id="6" creationId="{5443B866-63AA-B9B2-9AD3-CD30EF1EEB19}"/>
          </ac:spMkLst>
        </pc:spChg>
      </pc:sldChg>
      <pc:sldChg chg="add">
        <pc:chgData name="Guest User" userId="S::urn:spo:anon#5b5e60b1d1111a8e0edc0c0cb441507c7ed0a96b8039bebf8d4409f7a262e68d::" providerId="AD" clId="Web-{4F564809-5527-0B0F-69B1-E2415D6AD581}" dt="2024-06-07T12:55:51.573" v="11"/>
        <pc:sldMkLst>
          <pc:docMk/>
          <pc:sldMk cId="3960407478" sldId="306"/>
        </pc:sldMkLst>
      </pc:sldChg>
      <pc:sldChg chg="addSp modSp add">
        <pc:chgData name="Guest User" userId="S::urn:spo:anon#5b5e60b1d1111a8e0edc0c0cb441507c7ed0a96b8039bebf8d4409f7a262e68d::" providerId="AD" clId="Web-{4F564809-5527-0B0F-69B1-E2415D6AD581}" dt="2024-06-07T13:08:22.263" v="63" actId="20577"/>
        <pc:sldMkLst>
          <pc:docMk/>
          <pc:sldMk cId="506605998" sldId="307"/>
        </pc:sldMkLst>
        <pc:spChg chg="add mod">
          <ac:chgData name="Guest User" userId="S::urn:spo:anon#5b5e60b1d1111a8e0edc0c0cb441507c7ed0a96b8039bebf8d4409f7a262e68d::" providerId="AD" clId="Web-{4F564809-5527-0B0F-69B1-E2415D6AD581}" dt="2024-06-07T13:08:22.263" v="63" actId="20577"/>
          <ac:spMkLst>
            <pc:docMk/>
            <pc:sldMk cId="506605998" sldId="307"/>
            <ac:spMk id="3" creationId="{206B2DC5-5993-47E4-E600-DD644A960B28}"/>
          </ac:spMkLst>
        </pc:spChg>
      </pc:sldChg>
      <pc:sldChg chg="addSp delSp modSp add">
        <pc:chgData name="Guest User" userId="S::urn:spo:anon#5b5e60b1d1111a8e0edc0c0cb441507c7ed0a96b8039bebf8d4409f7a262e68d::" providerId="AD" clId="Web-{4F564809-5527-0B0F-69B1-E2415D6AD581}" dt="2024-06-07T13:10:02.313" v="68" actId="20577"/>
        <pc:sldMkLst>
          <pc:docMk/>
          <pc:sldMk cId="1281900151" sldId="308"/>
        </pc:sldMkLst>
        <pc:spChg chg="add del mod">
          <ac:chgData name="Guest User" userId="S::urn:spo:anon#5b5e60b1d1111a8e0edc0c0cb441507c7ed0a96b8039bebf8d4409f7a262e68d::" providerId="AD" clId="Web-{4F564809-5527-0B0F-69B1-E2415D6AD581}" dt="2024-06-07T13:09:54.109" v="66"/>
          <ac:spMkLst>
            <pc:docMk/>
            <pc:sldMk cId="1281900151" sldId="308"/>
            <ac:spMk id="2" creationId="{72A30929-0682-141D-9573-BC447BFAA89A}"/>
          </ac:spMkLst>
        </pc:spChg>
        <pc:spChg chg="add mod">
          <ac:chgData name="Guest User" userId="S::urn:spo:anon#5b5e60b1d1111a8e0edc0c0cb441507c7ed0a96b8039bebf8d4409f7a262e68d::" providerId="AD" clId="Web-{4F564809-5527-0B0F-69B1-E2415D6AD581}" dt="2024-06-07T13:10:02.313" v="68" actId="20577"/>
          <ac:spMkLst>
            <pc:docMk/>
            <pc:sldMk cId="1281900151" sldId="308"/>
            <ac:spMk id="6" creationId="{1183E275-F1DB-7F44-2BE3-32C6BAD6B977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10:07.063" v="70" actId="20577"/>
        <pc:sldMkLst>
          <pc:docMk/>
          <pc:sldMk cId="3413003633" sldId="309"/>
        </pc:sldMkLst>
        <pc:spChg chg="add mod">
          <ac:chgData name="Guest User" userId="S::urn:spo:anon#5b5e60b1d1111a8e0edc0c0cb441507c7ed0a96b8039bebf8d4409f7a262e68d::" providerId="AD" clId="Web-{4F564809-5527-0B0F-69B1-E2415D6AD581}" dt="2024-06-07T13:10:07.063" v="70" actId="20577"/>
          <ac:spMkLst>
            <pc:docMk/>
            <pc:sldMk cId="3413003633" sldId="309"/>
            <ac:spMk id="5" creationId="{B5FAF919-18FF-C0A4-E5E9-EC78D1A3DAEF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10:15.391" v="73" actId="20577"/>
        <pc:sldMkLst>
          <pc:docMk/>
          <pc:sldMk cId="1319602121" sldId="310"/>
        </pc:sldMkLst>
        <pc:spChg chg="add mod">
          <ac:chgData name="Guest User" userId="S::urn:spo:anon#5b5e60b1d1111a8e0edc0c0cb441507c7ed0a96b8039bebf8d4409f7a262e68d::" providerId="AD" clId="Web-{4F564809-5527-0B0F-69B1-E2415D6AD581}" dt="2024-06-07T13:10:15.391" v="73" actId="20577"/>
          <ac:spMkLst>
            <pc:docMk/>
            <pc:sldMk cId="1319602121" sldId="310"/>
            <ac:spMk id="5" creationId="{966A7A06-CC19-7E9F-1167-3920ABC289FA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10:21.047" v="75" actId="20577"/>
        <pc:sldMkLst>
          <pc:docMk/>
          <pc:sldMk cId="1568683183" sldId="311"/>
        </pc:sldMkLst>
        <pc:spChg chg="add mod">
          <ac:chgData name="Guest User" userId="S::urn:spo:anon#5b5e60b1d1111a8e0edc0c0cb441507c7ed0a96b8039bebf8d4409f7a262e68d::" providerId="AD" clId="Web-{4F564809-5527-0B0F-69B1-E2415D6AD581}" dt="2024-06-07T13:10:21.047" v="75" actId="20577"/>
          <ac:spMkLst>
            <pc:docMk/>
            <pc:sldMk cId="1568683183" sldId="311"/>
            <ac:spMk id="5" creationId="{42659B3F-8040-0B91-DE7D-65E3F814DDEE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10:27.813" v="77" actId="20577"/>
        <pc:sldMkLst>
          <pc:docMk/>
          <pc:sldMk cId="1517429005" sldId="312"/>
        </pc:sldMkLst>
        <pc:spChg chg="add mod">
          <ac:chgData name="Guest User" userId="S::urn:spo:anon#5b5e60b1d1111a8e0edc0c0cb441507c7ed0a96b8039bebf8d4409f7a262e68d::" providerId="AD" clId="Web-{4F564809-5527-0B0F-69B1-E2415D6AD581}" dt="2024-06-07T13:10:27.813" v="77" actId="20577"/>
          <ac:spMkLst>
            <pc:docMk/>
            <pc:sldMk cId="1517429005" sldId="312"/>
            <ac:spMk id="5" creationId="{CB521160-1A42-B166-FFC1-3F5EFD6FF13D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10:36.032" v="79" actId="20577"/>
        <pc:sldMkLst>
          <pc:docMk/>
          <pc:sldMk cId="3233804184" sldId="313"/>
        </pc:sldMkLst>
        <pc:spChg chg="add mod">
          <ac:chgData name="Guest User" userId="S::urn:spo:anon#5b5e60b1d1111a8e0edc0c0cb441507c7ed0a96b8039bebf8d4409f7a262e68d::" providerId="AD" clId="Web-{4F564809-5527-0B0F-69B1-E2415D6AD581}" dt="2024-06-07T13:10:36.032" v="79" actId="20577"/>
          <ac:spMkLst>
            <pc:docMk/>
            <pc:sldMk cId="3233804184" sldId="313"/>
            <ac:spMk id="5" creationId="{60AD3FEF-844C-74C6-790D-69E87014D259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10:40.814" v="81" actId="20577"/>
        <pc:sldMkLst>
          <pc:docMk/>
          <pc:sldMk cId="740505133" sldId="314"/>
        </pc:sldMkLst>
        <pc:spChg chg="add mod">
          <ac:chgData name="Guest User" userId="S::urn:spo:anon#5b5e60b1d1111a8e0edc0c0cb441507c7ed0a96b8039bebf8d4409f7a262e68d::" providerId="AD" clId="Web-{4F564809-5527-0B0F-69B1-E2415D6AD581}" dt="2024-06-07T13:10:40.814" v="81" actId="20577"/>
          <ac:spMkLst>
            <pc:docMk/>
            <pc:sldMk cId="740505133" sldId="314"/>
            <ac:spMk id="5" creationId="{AADB614E-FA20-B786-39B5-54B9BF0396D2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10:48.157" v="83" actId="20577"/>
        <pc:sldMkLst>
          <pc:docMk/>
          <pc:sldMk cId="1900070080" sldId="315"/>
        </pc:sldMkLst>
        <pc:spChg chg="add mod">
          <ac:chgData name="Guest User" userId="S::urn:spo:anon#5b5e60b1d1111a8e0edc0c0cb441507c7ed0a96b8039bebf8d4409f7a262e68d::" providerId="AD" clId="Web-{4F564809-5527-0B0F-69B1-E2415D6AD581}" dt="2024-06-07T13:10:48.157" v="83" actId="20577"/>
          <ac:spMkLst>
            <pc:docMk/>
            <pc:sldMk cId="1900070080" sldId="315"/>
            <ac:spMk id="5" creationId="{297BC0F1-F73D-2D25-956D-181A39D85A74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10:54.611" v="85" actId="20577"/>
        <pc:sldMkLst>
          <pc:docMk/>
          <pc:sldMk cId="1889789661" sldId="316"/>
        </pc:sldMkLst>
        <pc:spChg chg="add mod">
          <ac:chgData name="Guest User" userId="S::urn:spo:anon#5b5e60b1d1111a8e0edc0c0cb441507c7ed0a96b8039bebf8d4409f7a262e68d::" providerId="AD" clId="Web-{4F564809-5527-0B0F-69B1-E2415D6AD581}" dt="2024-06-07T13:10:54.611" v="85" actId="20577"/>
          <ac:spMkLst>
            <pc:docMk/>
            <pc:sldMk cId="1889789661" sldId="316"/>
            <ac:spMk id="5" creationId="{C793BBE8-7B0F-E423-8867-FDAE2010689D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10:59.720" v="87" actId="20577"/>
        <pc:sldMkLst>
          <pc:docMk/>
          <pc:sldMk cId="1703440142" sldId="317"/>
        </pc:sldMkLst>
        <pc:spChg chg="add mod">
          <ac:chgData name="Guest User" userId="S::urn:spo:anon#5b5e60b1d1111a8e0edc0c0cb441507c7ed0a96b8039bebf8d4409f7a262e68d::" providerId="AD" clId="Web-{4F564809-5527-0B0F-69B1-E2415D6AD581}" dt="2024-06-07T13:10:59.720" v="87" actId="20577"/>
          <ac:spMkLst>
            <pc:docMk/>
            <pc:sldMk cId="1703440142" sldId="317"/>
            <ac:spMk id="5" creationId="{3F423C47-782D-58DE-C5B3-F3C74D38BECD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11:05.392" v="89" actId="20577"/>
        <pc:sldMkLst>
          <pc:docMk/>
          <pc:sldMk cId="1362311221" sldId="318"/>
        </pc:sldMkLst>
        <pc:spChg chg="add mod">
          <ac:chgData name="Guest User" userId="S::urn:spo:anon#5b5e60b1d1111a8e0edc0c0cb441507c7ed0a96b8039bebf8d4409f7a262e68d::" providerId="AD" clId="Web-{4F564809-5527-0B0F-69B1-E2415D6AD581}" dt="2024-06-07T13:11:05.392" v="89" actId="20577"/>
          <ac:spMkLst>
            <pc:docMk/>
            <pc:sldMk cId="1362311221" sldId="318"/>
            <ac:spMk id="5" creationId="{1E407267-31C5-0825-C2F6-438D7CB26C7C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11:09.424" v="91" actId="20577"/>
        <pc:sldMkLst>
          <pc:docMk/>
          <pc:sldMk cId="573352751" sldId="319"/>
        </pc:sldMkLst>
        <pc:spChg chg="add mod">
          <ac:chgData name="Guest User" userId="S::urn:spo:anon#5b5e60b1d1111a8e0edc0c0cb441507c7ed0a96b8039bebf8d4409f7a262e68d::" providerId="AD" clId="Web-{4F564809-5527-0B0F-69B1-E2415D6AD581}" dt="2024-06-07T13:11:09.424" v="91" actId="20577"/>
          <ac:spMkLst>
            <pc:docMk/>
            <pc:sldMk cId="573352751" sldId="319"/>
            <ac:spMk id="5" creationId="{5AF64AB7-9189-AEBF-1F5E-5B02581A5750}"/>
          </ac:spMkLst>
        </pc:spChg>
      </pc:sldChg>
      <pc:sldChg chg="addSp modSp add">
        <pc:chgData name="Guest User" userId="S::urn:spo:anon#5b5e60b1d1111a8e0edc0c0cb441507c7ed0a96b8039bebf8d4409f7a262e68d::" providerId="AD" clId="Web-{4F564809-5527-0B0F-69B1-E2415D6AD581}" dt="2024-06-07T13:11:15.330" v="93" actId="20577"/>
        <pc:sldMkLst>
          <pc:docMk/>
          <pc:sldMk cId="3040560193" sldId="320"/>
        </pc:sldMkLst>
        <pc:spChg chg="add mod">
          <ac:chgData name="Guest User" userId="S::urn:spo:anon#5b5e60b1d1111a8e0edc0c0cb441507c7ed0a96b8039bebf8d4409f7a262e68d::" providerId="AD" clId="Web-{4F564809-5527-0B0F-69B1-E2415D6AD581}" dt="2024-06-07T13:11:15.330" v="93" actId="20577"/>
          <ac:spMkLst>
            <pc:docMk/>
            <pc:sldMk cId="3040560193" sldId="320"/>
            <ac:spMk id="5" creationId="{B7CC9553-89F4-FD7E-6EDA-072A271FABDC}"/>
          </ac:spMkLst>
        </pc:spChg>
      </pc:sldChg>
      <pc:sldMasterChg chg="add addSldLayout">
        <pc:chgData name="Guest User" userId="S::urn:spo:anon#5b5e60b1d1111a8e0edc0c0cb441507c7ed0a96b8039bebf8d4409f7a262e68d::" providerId="AD" clId="Web-{4F564809-5527-0B0F-69B1-E2415D6AD581}" dt="2024-06-07T12:55:51.479" v="0"/>
        <pc:sldMasterMkLst>
          <pc:docMk/>
          <pc:sldMasterMk cId="819995200" sldId="2147483648"/>
        </pc:sldMasterMkLst>
        <pc:sldLayoutChg chg="ad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819995200" sldId="2147483648"/>
            <pc:sldLayoutMk cId="3055900550" sldId="2147483649"/>
          </pc:sldLayoutMkLst>
        </pc:sldLayoutChg>
        <pc:sldLayoutChg chg="ad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819995200" sldId="2147483648"/>
            <pc:sldLayoutMk cId="3442092710" sldId="2147483650"/>
          </pc:sldLayoutMkLst>
        </pc:sldLayoutChg>
        <pc:sldLayoutChg chg="ad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819995200" sldId="2147483648"/>
            <pc:sldLayoutMk cId="4067473597" sldId="2147483651"/>
          </pc:sldLayoutMkLst>
        </pc:sldLayoutChg>
        <pc:sldLayoutChg chg="ad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819995200" sldId="2147483648"/>
            <pc:sldLayoutMk cId="609266670" sldId="2147483652"/>
          </pc:sldLayoutMkLst>
        </pc:sldLayoutChg>
        <pc:sldLayoutChg chg="ad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819995200" sldId="2147483648"/>
            <pc:sldLayoutMk cId="2299954140" sldId="2147483653"/>
          </pc:sldLayoutMkLst>
        </pc:sldLayoutChg>
        <pc:sldLayoutChg chg="ad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819995200" sldId="2147483648"/>
            <pc:sldLayoutMk cId="3204112225" sldId="2147483654"/>
          </pc:sldLayoutMkLst>
        </pc:sldLayoutChg>
        <pc:sldLayoutChg chg="ad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819995200" sldId="2147483648"/>
            <pc:sldLayoutMk cId="2308562763" sldId="2147483655"/>
          </pc:sldLayoutMkLst>
        </pc:sldLayoutChg>
        <pc:sldLayoutChg chg="ad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819995200" sldId="2147483648"/>
            <pc:sldLayoutMk cId="3717887760" sldId="2147483656"/>
          </pc:sldLayoutMkLst>
        </pc:sldLayoutChg>
        <pc:sldLayoutChg chg="ad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819995200" sldId="2147483648"/>
            <pc:sldLayoutMk cId="2923597806" sldId="2147483657"/>
          </pc:sldLayoutMkLst>
        </pc:sldLayoutChg>
        <pc:sldLayoutChg chg="ad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819995200" sldId="2147483648"/>
            <pc:sldLayoutMk cId="1764649772" sldId="2147483658"/>
          </pc:sldLayoutMkLst>
        </pc:sldLayoutChg>
        <pc:sldLayoutChg chg="ad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819995200" sldId="2147483648"/>
            <pc:sldLayoutMk cId="3864193838" sldId="2147483659"/>
          </pc:sldLayoutMkLst>
        </pc:sldLayoutChg>
      </pc:sldMasterChg>
      <pc:sldMasterChg chg="replId modSldLayout">
        <pc:chgData name="Guest User" userId="S::urn:spo:anon#5b5e60b1d1111a8e0edc0c0cb441507c7ed0a96b8039bebf8d4409f7a262e68d::" providerId="AD" clId="Web-{4F564809-5527-0B0F-69B1-E2415D6AD581}" dt="2024-06-07T12:55:51.479" v="0"/>
        <pc:sldMasterMkLst>
          <pc:docMk/>
          <pc:sldMasterMk cId="2781454723" sldId="2147483661"/>
        </pc:sldMasterMkLst>
        <pc:sldLayoutChg chg="replI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2781454723" sldId="2147483661"/>
            <pc:sldLayoutMk cId="1847195992" sldId="2147483662"/>
          </pc:sldLayoutMkLst>
        </pc:sldLayoutChg>
        <pc:sldLayoutChg chg="replI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2781454723" sldId="2147483661"/>
            <pc:sldLayoutMk cId="66621133" sldId="2147483663"/>
          </pc:sldLayoutMkLst>
        </pc:sldLayoutChg>
        <pc:sldLayoutChg chg="replI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2781454723" sldId="2147483661"/>
            <pc:sldLayoutMk cId="3085361268" sldId="2147483664"/>
          </pc:sldLayoutMkLst>
        </pc:sldLayoutChg>
        <pc:sldLayoutChg chg="replI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2781454723" sldId="2147483661"/>
            <pc:sldLayoutMk cId="1103804276" sldId="2147483665"/>
          </pc:sldLayoutMkLst>
        </pc:sldLayoutChg>
        <pc:sldLayoutChg chg="replI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2781454723" sldId="2147483661"/>
            <pc:sldLayoutMk cId="1302359566" sldId="2147483666"/>
          </pc:sldLayoutMkLst>
        </pc:sldLayoutChg>
        <pc:sldLayoutChg chg="replI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2781454723" sldId="2147483661"/>
            <pc:sldLayoutMk cId="3715565464" sldId="2147483667"/>
          </pc:sldLayoutMkLst>
        </pc:sldLayoutChg>
        <pc:sldLayoutChg chg="replI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2781454723" sldId="2147483661"/>
            <pc:sldLayoutMk cId="3183884851" sldId="2147483668"/>
          </pc:sldLayoutMkLst>
        </pc:sldLayoutChg>
        <pc:sldLayoutChg chg="replI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2781454723" sldId="2147483661"/>
            <pc:sldLayoutMk cId="4007100362" sldId="2147483669"/>
          </pc:sldLayoutMkLst>
        </pc:sldLayoutChg>
        <pc:sldLayoutChg chg="replI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2781454723" sldId="2147483661"/>
            <pc:sldLayoutMk cId="3374621745" sldId="2147483670"/>
          </pc:sldLayoutMkLst>
        </pc:sldLayoutChg>
        <pc:sldLayoutChg chg="replI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2781454723" sldId="2147483661"/>
            <pc:sldLayoutMk cId="2812860891" sldId="2147483671"/>
          </pc:sldLayoutMkLst>
        </pc:sldLayoutChg>
        <pc:sldLayoutChg chg="replId">
          <pc:chgData name="Guest User" userId="S::urn:spo:anon#5b5e60b1d1111a8e0edc0c0cb441507c7ed0a96b8039bebf8d4409f7a262e68d::" providerId="AD" clId="Web-{4F564809-5527-0B0F-69B1-E2415D6AD581}" dt="2024-06-07T12:55:51.479" v="0"/>
          <pc:sldLayoutMkLst>
            <pc:docMk/>
            <pc:sldMasterMk cId="2781454723" sldId="2147483661"/>
            <pc:sldLayoutMk cId="4130381657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59E56-9934-4466-9D31-0915949A641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73FAB-F155-445D-936C-7DF9DAC4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2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73FAB-F155-445D-936C-7DF9DAC433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53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73FAB-F155-445D-936C-7DF9DAC433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09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73FAB-F155-445D-936C-7DF9DAC433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4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73FAB-F155-445D-936C-7DF9DAC433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79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73FAB-F155-445D-936C-7DF9DAC433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8444-C97A-42AF-BF2C-68B667E25A6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8444-C97A-42AF-BF2C-68B667E25A6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8444-C97A-42AF-BF2C-68B667E25A6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8444-C97A-42AF-BF2C-68B667E25A6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8444-C97A-42AF-BF2C-68B667E25A6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8444-C97A-42AF-BF2C-68B667E25A6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73FAB-F155-445D-936C-7DF9DAC433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03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8444-C97A-42AF-BF2C-68B667E25A6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8444-C97A-42AF-BF2C-68B667E25A6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8444-C97A-42AF-BF2C-68B667E25A6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8444-C97A-42AF-BF2C-68B667E25A6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8444-C97A-42AF-BF2C-68B667E25A6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73FAB-F155-445D-936C-7DF9DAC433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5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73FAB-F155-445D-936C-7DF9DAC433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50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73FAB-F155-445D-936C-7DF9DAC433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4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73FAB-F155-445D-936C-7DF9DAC433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8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73FAB-F155-445D-936C-7DF9DAC433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61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73FAB-F155-445D-936C-7DF9DAC433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6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73FAB-F155-445D-936C-7DF9DAC433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6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683C-5FA8-1B3C-0B96-608295200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6AD07-EEF9-B7E9-BC12-226B47FBE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6AAAC-0902-30E0-2253-F75C802E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3D0C-7DAE-43AB-9CC5-2B57551217B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B7A19-F5F1-6377-287A-ADB499BE2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9D34F-5C98-234E-1322-2CC56A8F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71B-8181-4F36-91BF-74599AD12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9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A00DA-6F16-D00B-5B85-1426289C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5B346-A3BD-FFA2-379E-19B4EA921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054B7-9E2E-BF4B-B291-85938279D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3D0C-7DAE-43AB-9CC5-2B57551217B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26E23-8687-6D8D-987B-8FE54317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A6AA2-FB37-4646-9A7C-431B27899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71B-8181-4F36-91BF-74599AD12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6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F4F8B1-16AB-223D-E2F6-73C09F9CF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54196-9C07-2303-027C-8A60EEB01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4FD76-FC51-5C43-50A8-0CF67887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3D0C-7DAE-43AB-9CC5-2B57551217B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BC3BA-B473-CF25-A086-FAB369AF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B3921-E11E-F4B2-15EF-94CABC6F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71B-8181-4F36-91BF-74599AD12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8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440A5D3-E4D9-4E2A-B6ED-D159DDB8B326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0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928D-DB73-671A-990F-5DE0B77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7C1A-0BC0-B556-1461-94F208CE4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608B6-A8E8-3CB4-6928-B47BD497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3D0C-7DAE-43AB-9CC5-2B57551217B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F61E6-87B3-F2A6-7121-44EF41B3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1383-96B9-3AD5-1F6E-2696520E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71B-8181-4F36-91BF-74599AD12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5B7B-1905-F5C2-BDA6-28ED5EA1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C656D-7539-EB6A-E0F9-144C9C46A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3985F-CB80-6F90-3A4A-31F6435B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3D0C-7DAE-43AB-9CC5-2B57551217B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C52B3-7C0B-FDE0-7777-66988D6D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53F2B-A09E-5DEE-FE25-6460C470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71B-8181-4F36-91BF-74599AD12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6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992B-4A41-4E73-4131-7D6207C3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9898-7880-DF34-2BDB-C13A4F489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2205-CAB8-0CD2-169D-EAC678EDF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949CE-8B24-B9A9-C866-5BA60385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3D0C-7DAE-43AB-9CC5-2B57551217B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E5C33-A4B5-DA48-A118-44C24363F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DB919-D8F7-BD0A-F132-714F00B9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71B-8181-4F36-91BF-74599AD12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0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D697-0163-F1B3-3262-B1B5D45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F0805-92E8-23E7-6327-6E3F47C10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EF9E5-4CC9-53BF-DF36-2E5D98AF5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10413-F20E-B278-F6A3-D8A499034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7E1FE-3F7E-982B-4B0A-CF93C5121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FB1C4-27EE-E61D-781B-2D16CF9B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3D0C-7DAE-43AB-9CC5-2B57551217B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1D301E-A010-1150-1F87-C162158F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6C0A9-F33B-C6B7-3E73-1C135956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71B-8181-4F36-91BF-74599AD12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5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3B758-3462-482C-4982-993C3140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BD7E1-9359-096E-F184-69E200460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3D0C-7DAE-43AB-9CC5-2B57551217B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527DE-777E-C9D0-940D-42949875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7B360-28ED-77E2-BAC2-1259A8D9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71B-8181-4F36-91BF-74599AD12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6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607594-935F-AF9A-767F-78C800AB2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3D0C-7DAE-43AB-9CC5-2B57551217B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44AFE-2795-A67F-A0FF-E834065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AE5E6-A050-35F2-BDFD-30E22EAE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71B-8181-4F36-91BF-74599AD12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8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C708-9D8D-9F01-D9A1-ED1A1952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02993-BC01-1CF5-34E4-CA926D0D8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17570-C6F6-6209-BD44-1E1247A72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18C6F-3D83-B7AF-AE40-A7E2A6D2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3D0C-7DAE-43AB-9CC5-2B57551217B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52FE9-1E78-9A73-E825-E4EAC0D1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B0A0E-6608-E682-4D9B-4102F95C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71B-8181-4F36-91BF-74599AD12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0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6F6BF-1D3A-9DA5-A1C0-D0C293033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82C12-0BA7-D156-CDD6-8A90D245B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BB656-A179-0E65-2B02-1DFD71759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DF7E5-7D62-3CAF-7762-9A82C80A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3D0C-7DAE-43AB-9CC5-2B57551217B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F64BF-84DA-173D-0169-7C95BBC5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65DD0-E5B7-5BCF-07C6-A491077A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71B-8181-4F36-91BF-74599AD12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2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7BAB4-F001-6ADC-8A7C-BE6616B1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29ADC-61FC-F494-4BDB-E6877D350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310C7-105E-F8EA-0B9F-92201C86D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B3D0C-7DAE-43AB-9CC5-2B57551217B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A839A-10BA-6484-A3A4-0087E52F0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7E5BC-C385-E02F-2BCE-19C3DA6BF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6171B-8181-4F36-91BF-74599AD12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5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948A06-8783-6E0E-12C1-1FCE29C1873B}"/>
              </a:ext>
            </a:extLst>
          </p:cNvPr>
          <p:cNvSpPr txBox="1"/>
          <p:nvPr/>
        </p:nvSpPr>
        <p:spPr>
          <a:xfrm>
            <a:off x="2717800" y="66623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/>
              <a:t>淺談異端 </a:t>
            </a:r>
            <a:endParaRPr lang="en-US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B194A-00A9-FCB1-7D06-601589D8617B}"/>
              </a:ext>
            </a:extLst>
          </p:cNvPr>
          <p:cNvSpPr txBox="1"/>
          <p:nvPr/>
        </p:nvSpPr>
        <p:spPr>
          <a:xfrm>
            <a:off x="3048000" y="514933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/>
              <a:t>認識、分辨丶預防、處理</a:t>
            </a:r>
            <a:endParaRPr lang="en-US" sz="4000" b="1" dirty="0"/>
          </a:p>
        </p:txBody>
      </p:sp>
      <p:pic>
        <p:nvPicPr>
          <p:cNvPr id="1026" name="Picture 2" descr="Cult Stock Illustrations – 9,638 Cult ...">
            <a:extLst>
              <a:ext uri="{FF2B5EF4-FFF2-40B4-BE49-F238E27FC236}">
                <a16:creationId xmlns:a16="http://schemas.microsoft.com/office/drawing/2014/main" id="{95ADC60D-84C1-C56D-4744-C2B4DE3E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2" y="2498755"/>
            <a:ext cx="3584575" cy="23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lse Prophets Stock Photos - 84 Images ...">
            <a:extLst>
              <a:ext uri="{FF2B5EF4-FFF2-40B4-BE49-F238E27FC236}">
                <a16:creationId xmlns:a16="http://schemas.microsoft.com/office/drawing/2014/main" id="{0456CC2F-A52F-2196-BF24-237985661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8774" r="5099" b="9697"/>
          <a:stretch/>
        </p:blipFill>
        <p:spPr bwMode="auto">
          <a:xfrm>
            <a:off x="3956053" y="2251465"/>
            <a:ext cx="3630611" cy="23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olf In Sheeps Clothing Stock Illustration - Download Image Now - Wolf in Sheep's  Clothing, Wolf, Sheep - iStock">
            <a:extLst>
              <a:ext uri="{FF2B5EF4-FFF2-40B4-BE49-F238E27FC236}">
                <a16:creationId xmlns:a16="http://schemas.microsoft.com/office/drawing/2014/main" id="{98D14B22-ED86-9D44-3D2B-0BAC8D516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9" y="2498755"/>
            <a:ext cx="3189445" cy="21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A082DA-4298-983E-CF41-61A062D8D20A}"/>
              </a:ext>
            </a:extLst>
          </p:cNvPr>
          <p:cNvSpPr txBox="1"/>
          <p:nvPr/>
        </p:nvSpPr>
        <p:spPr>
          <a:xfrm>
            <a:off x="190967" y="2206367"/>
            <a:ext cx="15263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/>
              <a:t>假教師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6F030-2D71-A563-C552-2BB3B99C8F8C}"/>
              </a:ext>
            </a:extLst>
          </p:cNvPr>
          <p:cNvSpPr txBox="1"/>
          <p:nvPr/>
        </p:nvSpPr>
        <p:spPr>
          <a:xfrm>
            <a:off x="5332839" y="2110410"/>
            <a:ext cx="15263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/>
              <a:t>假基督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67387-33C0-538B-20F0-A542FCBAB694}"/>
              </a:ext>
            </a:extLst>
          </p:cNvPr>
          <p:cNvSpPr txBox="1"/>
          <p:nvPr/>
        </p:nvSpPr>
        <p:spPr>
          <a:xfrm>
            <a:off x="10576588" y="2206367"/>
            <a:ext cx="15263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/>
              <a:t>邪教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5155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50BDE1-F6B7-7D6E-C733-4AE5DE0C604F}"/>
              </a:ext>
            </a:extLst>
          </p:cNvPr>
          <p:cNvSpPr txBox="1"/>
          <p:nvPr/>
        </p:nvSpPr>
        <p:spPr>
          <a:xfrm>
            <a:off x="3228340" y="56209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什麼是異端？</a:t>
            </a:r>
            <a:endParaRPr lang="en-US" altLang="zh-TW" sz="40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6576F-470C-C7CB-C1C4-4E0C553A4EE6}"/>
              </a:ext>
            </a:extLst>
          </p:cNvPr>
          <p:cNvSpPr txBox="1"/>
          <p:nvPr/>
        </p:nvSpPr>
        <p:spPr>
          <a:xfrm>
            <a:off x="1767840" y="1393332"/>
            <a:ext cx="9017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1. </a:t>
            </a:r>
            <a:r>
              <a:rPr lang="zh-TW" altLang="en-US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採立與</a:t>
            </a:r>
            <a:r>
              <a:rPr lang="zh-TW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教會</a:t>
            </a:r>
            <a:r>
              <a:rPr lang="zh-TW" altLang="en-US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正統</a:t>
            </a:r>
            <a:r>
              <a:rPr lang="zh-TW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教義</a:t>
            </a:r>
            <a:r>
              <a:rPr lang="zh-TW" altLang="en-US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不一樣</a:t>
            </a:r>
            <a:r>
              <a:rPr lang="zh-TW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altLang="en-US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信仰</a:t>
            </a:r>
            <a:r>
              <a:rPr lang="zh-TW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觀點</a:t>
            </a:r>
            <a:endParaRPr lang="en-US" altLang="zh-TW" sz="3600" b="1" dirty="0">
              <a:solidFill>
                <a:srgbClr val="081C2A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600" b="1" dirty="0"/>
              <a:t>或</a:t>
            </a:r>
            <a:endParaRPr lang="en-US" altLang="zh-TW" sz="3600" b="1" dirty="0"/>
          </a:p>
          <a:p>
            <a:r>
              <a:rPr lang="en-US" altLang="zh-TW" sz="3600" b="1" dirty="0"/>
              <a:t>2. </a:t>
            </a:r>
            <a:r>
              <a:rPr lang="zh-TW" altLang="en-US" sz="3600" b="1" dirty="0"/>
              <a:t>不同意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偏離 主流的理論、實踐或觀點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17BF4-288E-10B5-6BC8-231084044344}"/>
              </a:ext>
            </a:extLst>
          </p:cNvPr>
          <p:cNvSpPr txBox="1"/>
          <p:nvPr/>
        </p:nvSpPr>
        <p:spPr>
          <a:xfrm>
            <a:off x="1587500" y="3518697"/>
            <a:ext cx="901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正統</a:t>
            </a:r>
            <a:r>
              <a:rPr lang="en-US" altLang="zh-TW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主流 </a:t>
            </a:r>
            <a:r>
              <a:rPr lang="en-US" altLang="zh-TW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vs </a:t>
            </a:r>
            <a:r>
              <a:rPr lang="zh-TW" altLang="en-US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不一樣</a:t>
            </a:r>
            <a:r>
              <a:rPr lang="en-US" altLang="zh-TW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不同意</a:t>
            </a:r>
            <a:r>
              <a:rPr lang="en-US" altLang="zh-TW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偏</a:t>
            </a:r>
            <a:r>
              <a:rPr lang="zh-TW" altLang="en-US" sz="3600" b="1" dirty="0">
                <a:solidFill>
                  <a:srgbClr val="081C2A"/>
                </a:solidFill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离</a:t>
            </a:r>
            <a:endParaRPr lang="en-US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81393-C44A-528F-2A3F-F67CA4340AD5}"/>
              </a:ext>
            </a:extLst>
          </p:cNvPr>
          <p:cNvSpPr txBox="1"/>
          <p:nvPr/>
        </p:nvSpPr>
        <p:spPr>
          <a:xfrm>
            <a:off x="544830" y="4772410"/>
            <a:ext cx="114630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與</a:t>
            </a:r>
            <a:r>
              <a:rPr lang="zh-TW" altLang="en-US" sz="3600" b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官方</a:t>
            </a:r>
            <a:r>
              <a:rPr lang="zh-TW" altLang="en-US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立場</a:t>
            </a:r>
            <a:r>
              <a:rPr lang="zh-TW" altLang="en-US" sz="3600" b="1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不一樣</a:t>
            </a:r>
            <a:r>
              <a:rPr lang="zh-TW" altLang="en-US" sz="3600" b="1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→ </a:t>
            </a:r>
            <a:r>
              <a:rPr lang="zh-TW" altLang="en-US" sz="3600" b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異端</a:t>
            </a:r>
            <a:endParaRPr lang="en-US" altLang="zh-TW" sz="3600" b="1" dirty="0">
              <a:solidFill>
                <a:srgbClr val="FF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81C2A"/>
                </a:solidFill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3600" b="1" dirty="0">
                <a:solidFill>
                  <a:srgbClr val="081C2A"/>
                </a:solidFill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官方→教會本身的信仰</a:t>
            </a:r>
            <a:r>
              <a:rPr lang="en-US" altLang="zh-TW" sz="3600" b="1" dirty="0">
                <a:solidFill>
                  <a:srgbClr val="081C2A"/>
                </a:solidFill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3600" b="1" dirty="0">
                <a:solidFill>
                  <a:srgbClr val="081C2A"/>
                </a:solidFill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神學系統→</a:t>
            </a:r>
            <a:r>
              <a:rPr lang="zh-TW" altLang="en-US" sz="3600" b="1" dirty="0">
                <a:solidFill>
                  <a:srgbClr val="081C2A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如</a:t>
            </a:r>
            <a:r>
              <a:rPr lang="en-US" altLang="zh-TW" sz="3600" b="1" dirty="0">
                <a:solidFill>
                  <a:srgbClr val="081C2A"/>
                </a:solidFill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  <a:r>
              <a:rPr lang="zh-TW" altLang="en-US" sz="3600" b="1" dirty="0">
                <a:solidFill>
                  <a:srgbClr val="081C2A"/>
                </a:solidFill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基要</a:t>
            </a:r>
            <a:r>
              <a:rPr lang="en-US" altLang="zh-TW" sz="3600" b="1" dirty="0">
                <a:solidFill>
                  <a:srgbClr val="081C2A"/>
                </a:solidFill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3600" b="1" dirty="0">
                <a:solidFill>
                  <a:srgbClr val="081C2A"/>
                </a:solidFill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保守福音派</a:t>
            </a:r>
            <a:r>
              <a:rPr lang="en-US" altLang="zh-TW" sz="3600" b="1" dirty="0">
                <a:solidFill>
                  <a:srgbClr val="081C2A"/>
                </a:solidFill>
                <a:highlight>
                  <a:srgbClr val="FFFFFF"/>
                </a:highlight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))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94B8A93-C363-B453-661F-79624CBA4A6A}"/>
              </a:ext>
            </a:extLst>
          </p:cNvPr>
          <p:cNvSpPr/>
          <p:nvPr/>
        </p:nvSpPr>
        <p:spPr>
          <a:xfrm>
            <a:off x="6106160" y="3172179"/>
            <a:ext cx="340360" cy="3231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113B604-6CC4-15C8-F9E6-73A76187205A}"/>
              </a:ext>
            </a:extLst>
          </p:cNvPr>
          <p:cNvSpPr/>
          <p:nvPr/>
        </p:nvSpPr>
        <p:spPr>
          <a:xfrm>
            <a:off x="6106160" y="4307136"/>
            <a:ext cx="340360" cy="3231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9078E-0FF3-C8C9-384F-29166FDDAF70}"/>
              </a:ext>
            </a:extLst>
          </p:cNvPr>
          <p:cNvSpPr txBox="1"/>
          <p:nvPr/>
        </p:nvSpPr>
        <p:spPr>
          <a:xfrm>
            <a:off x="1485900" y="165854"/>
            <a:ext cx="9220200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zh-TW" altLang="en-US" sz="4000" b="1" i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/>
                <a:ea typeface="新細明體"/>
                <a:cs typeface="Roboto"/>
              </a:rPr>
              <a:t>在</a:t>
            </a:r>
            <a:r>
              <a:rPr lang="zh-TW" sz="4000" b="1">
                <a:solidFill>
                  <a:srgbClr val="202124"/>
                </a:solidFill>
                <a:highlight>
                  <a:srgbClr val="FFFFFF"/>
                </a:highlight>
                <a:latin typeface="PMingLiU"/>
                <a:ea typeface="PMingLiU"/>
                <a:cs typeface="Roboto"/>
              </a:rPr>
              <a:t>保守</a:t>
            </a:r>
            <a:r>
              <a:rPr lang="zh-TW" altLang="en-US" sz="4000" b="1" i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/>
                <a:ea typeface="新細明體"/>
                <a:cs typeface="Roboto"/>
              </a:rPr>
              <a:t>福音派的世界裡</a:t>
            </a:r>
            <a:endParaRPr lang="en-US" altLang="zh-TW" sz="4000" b="1" i="0">
              <a:solidFill>
                <a:srgbClr val="202124"/>
              </a:solidFill>
              <a:effectLst/>
              <a:highlight>
                <a:srgbClr val="FFFFFF"/>
              </a:highlight>
              <a:latin typeface="Roboto"/>
              <a:ea typeface="新細明體"/>
              <a:cs typeface="Roboto"/>
            </a:endParaRPr>
          </a:p>
          <a:p>
            <a:pPr algn="ctr"/>
            <a:r>
              <a:rPr lang="zh-TW" altLang="en-US" sz="40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正統的信仰立場→核心的教義？</a:t>
            </a:r>
            <a:endParaRPr lang="en-US" altLang="zh-TW" sz="40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682645-9168-A505-222A-E963DCD82ABC}"/>
              </a:ext>
            </a:extLst>
          </p:cNvPr>
          <p:cNvSpPr txBox="1"/>
          <p:nvPr/>
        </p:nvSpPr>
        <p:spPr>
          <a:xfrm>
            <a:off x="350520" y="1659880"/>
            <a:ext cx="11490960" cy="412420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1.  </a:t>
            </a:r>
            <a:r>
              <a:rPr 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神論： 三位一體</a:t>
            </a:r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→聖父、聖子、聖靈</a:t>
            </a:r>
            <a:endParaRPr lang="en-US" sz="36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2.  </a:t>
            </a:r>
            <a:r>
              <a:rPr lang="zh-TW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基督論</a:t>
            </a:r>
            <a:r>
              <a:rPr 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：神人二性</a:t>
            </a:r>
            <a:endParaRPr lang="en-US" altLang="zh-TW" sz="36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                      </a:t>
            </a:r>
            <a:r>
              <a:rPr 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→ 童女所生、道成肉身、替罪代贖、</a:t>
            </a:r>
            <a:endParaRPr lang="en-US" altLang="zh-TW" sz="36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                           </a:t>
            </a:r>
            <a:r>
              <a:rPr 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死了復活升天再來、唯一中保</a:t>
            </a:r>
            <a:endParaRPr lang="en-US" sz="36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3.  </a:t>
            </a:r>
            <a:r>
              <a:rPr lang="zh-TW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救恩論</a:t>
            </a:r>
            <a:r>
              <a:rPr 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：因信稱義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R="0" lvl="0">
              <a:spcBef>
                <a:spcPts val="0"/>
              </a:spcBef>
            </a:pPr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                      </a:t>
            </a:r>
            <a:r>
              <a:rPr 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→人有罪會永死、救恩是禮物、因信得救</a:t>
            </a:r>
            <a:endParaRPr lang="en-US" sz="36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4.  </a:t>
            </a:r>
            <a:r>
              <a:rPr 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聖經論：神的話</a:t>
            </a:r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→無誤、最高信仰權威、 新舊約</a:t>
            </a:r>
            <a:r>
              <a:rPr 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66</a:t>
            </a:r>
            <a:r>
              <a:rPr 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卷</a:t>
            </a:r>
            <a:endParaRPr lang="en-US" sz="36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2E439-A764-FE21-9A75-4C3E89F9207C}"/>
              </a:ext>
            </a:extLst>
          </p:cNvPr>
          <p:cNvSpPr txBox="1"/>
          <p:nvPr/>
        </p:nvSpPr>
        <p:spPr>
          <a:xfrm>
            <a:off x="1485900" y="5954673"/>
            <a:ext cx="9220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強調福音→基督論 </a:t>
            </a:r>
            <a:r>
              <a:rPr lang="en-US" altLang="zh-TW" sz="40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+ </a:t>
            </a:r>
            <a:r>
              <a:rPr lang="zh-TW" altLang="en-US" sz="4000" b="1" dirty="0">
                <a:solidFill>
                  <a:srgbClr val="202124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救恩論</a:t>
            </a:r>
            <a:endParaRPr lang="en-US" altLang="zh-TW" sz="40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1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9078E-0FF3-C8C9-384F-29166FDDAF70}"/>
              </a:ext>
            </a:extLst>
          </p:cNvPr>
          <p:cNvSpPr txBox="1"/>
          <p:nvPr/>
        </p:nvSpPr>
        <p:spPr>
          <a:xfrm>
            <a:off x="1485900" y="211574"/>
            <a:ext cx="922020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zh-TW" altLang="en-US" sz="3600" b="1" i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/>
                <a:ea typeface="新細明體"/>
                <a:cs typeface="Roboto"/>
              </a:rPr>
              <a:t>在</a:t>
            </a:r>
            <a:r>
              <a:rPr lang="zh-TW" sz="3600" b="1">
                <a:solidFill>
                  <a:srgbClr val="202124"/>
                </a:solidFill>
                <a:highlight>
                  <a:srgbClr val="FFFFFF"/>
                </a:highlight>
                <a:latin typeface="PMingLiU"/>
                <a:ea typeface="PMingLiU"/>
                <a:cs typeface="Roboto"/>
              </a:rPr>
              <a:t>保守</a:t>
            </a:r>
            <a:r>
              <a:rPr lang="zh-TW" altLang="en-US" sz="3600" b="1" i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/>
                <a:ea typeface="新細明體"/>
                <a:cs typeface="Roboto"/>
              </a:rPr>
              <a:t>福音派的世界裡</a:t>
            </a:r>
            <a:endParaRPr lang="en-US" altLang="zh-TW" sz="3600" b="1" i="0">
              <a:solidFill>
                <a:srgbClr val="202124"/>
              </a:solidFill>
              <a:effectLst/>
              <a:highlight>
                <a:srgbClr val="FFFFFF"/>
              </a:highlight>
              <a:latin typeface="Roboto"/>
              <a:ea typeface="新細明體"/>
              <a:cs typeface="Roboto"/>
            </a:endParaRPr>
          </a:p>
          <a:p>
            <a:pPr algn="ctr"/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什麼是異端？有那些類型的異端？</a:t>
            </a:r>
            <a:endParaRPr lang="en-US" altLang="zh-TW" sz="36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5FD76-A719-16E0-56BD-187D810B3E2B}"/>
              </a:ext>
            </a:extLst>
          </p:cNvPr>
          <p:cNvSpPr txBox="1"/>
          <p:nvPr/>
        </p:nvSpPr>
        <p:spPr>
          <a:xfrm>
            <a:off x="655320" y="1466198"/>
            <a:ext cx="1341120" cy="641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異教</a:t>
            </a:r>
            <a:endParaRPr lang="en-US" sz="36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0655CBE-D433-08AA-9D09-E69518AF87EA}"/>
              </a:ext>
            </a:extLst>
          </p:cNvPr>
          <p:cNvSpPr/>
          <p:nvPr/>
        </p:nvSpPr>
        <p:spPr>
          <a:xfrm>
            <a:off x="1996440" y="1649971"/>
            <a:ext cx="350520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6A818-CF03-EE54-945E-106CCF6A8E92}"/>
              </a:ext>
            </a:extLst>
          </p:cNvPr>
          <p:cNvSpPr txBox="1"/>
          <p:nvPr/>
        </p:nvSpPr>
        <p:spPr>
          <a:xfrm>
            <a:off x="2636520" y="1461733"/>
            <a:ext cx="7025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基督教以外的宗教</a:t>
            </a:r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回教</a:t>
            </a:r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佛教</a:t>
            </a:r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en-US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A6E54-E8E8-E9E4-F739-A0EE4F42A800}"/>
              </a:ext>
            </a:extLst>
          </p:cNvPr>
          <p:cNvSpPr txBox="1"/>
          <p:nvPr/>
        </p:nvSpPr>
        <p:spPr>
          <a:xfrm>
            <a:off x="655320" y="2469794"/>
            <a:ext cx="1341120" cy="641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異端</a:t>
            </a:r>
            <a:endParaRPr lang="en-US" sz="3600" b="1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27BF351-BF46-08CA-C194-60AE686F79F8}"/>
              </a:ext>
            </a:extLst>
          </p:cNvPr>
          <p:cNvSpPr/>
          <p:nvPr/>
        </p:nvSpPr>
        <p:spPr>
          <a:xfrm>
            <a:off x="1996440" y="2653567"/>
            <a:ext cx="350520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F98280-8FC2-372B-ADC7-63E72F810E82}"/>
              </a:ext>
            </a:extLst>
          </p:cNvPr>
          <p:cNvSpPr txBox="1"/>
          <p:nvPr/>
        </p:nvSpPr>
        <p:spPr>
          <a:xfrm>
            <a:off x="2636520" y="2139943"/>
            <a:ext cx="922020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打著基督教的旗號</a:t>
            </a:r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但在重要的教義上出錯</a:t>
            </a:r>
            <a:endParaRPr lang="en-US" altLang="zh-TW" sz="36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Calibri"/>
                <a:ea typeface="PMingLiU"/>
                <a:cs typeface="Times New Roman"/>
              </a:rPr>
              <a:t>(</a:t>
            </a:r>
            <a:r>
              <a:rPr lang="zh-TW" altLang="en-US" sz="3600" b="1">
                <a:latin typeface="Calibri"/>
                <a:ea typeface="PMingLiU"/>
                <a:cs typeface="Times New Roman"/>
              </a:rPr>
              <a:t>耶証 →基督是人 </a:t>
            </a:r>
            <a:r>
              <a:rPr lang="en-US" altLang="zh-TW" sz="3600" b="1" dirty="0">
                <a:latin typeface="Calibri"/>
                <a:ea typeface="PMingLiU"/>
                <a:cs typeface="Times New Roman"/>
              </a:rPr>
              <a:t>, </a:t>
            </a:r>
            <a:r>
              <a:rPr lang="zh-TW" altLang="en-US" sz="3600" b="1">
                <a:latin typeface="Calibri"/>
                <a:ea typeface="PMingLiU"/>
                <a:cs typeface="Times New Roman"/>
              </a:rPr>
              <a:t>靠行為得</a:t>
            </a:r>
            <a:r>
              <a:rPr lang="zh-TW" altLang="en-US" sz="3600" b="1">
                <a:latin typeface="PMingLiU"/>
                <a:ea typeface="PMingLiU"/>
                <a:cs typeface="Times New Roman"/>
              </a:rPr>
              <a:t>救</a:t>
            </a:r>
            <a:r>
              <a:rPr lang="en-US" altLang="zh-TW" sz="3600" b="1" dirty="0">
                <a:latin typeface="Calibri"/>
                <a:ea typeface="PMingLiU"/>
                <a:cs typeface="Times New Roman"/>
              </a:rPr>
              <a:t>, </a:t>
            </a:r>
            <a:r>
              <a:rPr lang="zh-TW" altLang="en-US" sz="3600" b="1">
                <a:latin typeface="Calibri"/>
                <a:ea typeface="PMingLiU"/>
                <a:cs typeface="Times New Roman"/>
              </a:rPr>
              <a:t>自譯自改聖經</a:t>
            </a:r>
            <a:r>
              <a:rPr lang="en-US" altLang="zh-TW" sz="3600" b="1" dirty="0">
                <a:latin typeface="Calibri"/>
                <a:ea typeface="PMingLiU"/>
                <a:cs typeface="Times New Roman"/>
              </a:rPr>
              <a:t>)</a:t>
            </a:r>
            <a:endParaRPr lang="en-US" sz="3600" b="1" dirty="0">
              <a:latin typeface="Calibri"/>
              <a:ea typeface="PMingLiU"/>
              <a:cs typeface="Times New Roman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3A40F5-02CA-C51A-36A0-76076B86A53D}"/>
              </a:ext>
            </a:extLst>
          </p:cNvPr>
          <p:cNvSpPr txBox="1"/>
          <p:nvPr/>
        </p:nvSpPr>
        <p:spPr>
          <a:xfrm>
            <a:off x="655320" y="3344737"/>
            <a:ext cx="1341120" cy="641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極端</a:t>
            </a:r>
            <a:endParaRPr lang="en-US" sz="3600" b="1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B1185B2-0DAA-FF9B-9887-C170CC733615}"/>
              </a:ext>
            </a:extLst>
          </p:cNvPr>
          <p:cNvSpPr/>
          <p:nvPr/>
        </p:nvSpPr>
        <p:spPr>
          <a:xfrm>
            <a:off x="1996440" y="3528510"/>
            <a:ext cx="350520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FACCDF-6265-CB6C-4BEA-BF59FDA95204}"/>
              </a:ext>
            </a:extLst>
          </p:cNvPr>
          <p:cNvSpPr txBox="1"/>
          <p:nvPr/>
        </p:nvSpPr>
        <p:spPr>
          <a:xfrm>
            <a:off x="2636520" y="3340272"/>
            <a:ext cx="9568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合乎基要教義</a:t>
            </a:r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但在某些教義上不夠平衡</a:t>
            </a:r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全面</a:t>
            </a:r>
            <a:endParaRPr lang="en-US" altLang="zh-TW" sz="36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極端的→靈恩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成功神學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愛國主義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社會正義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en-US" sz="3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C5D09E-77A9-6590-EF62-1FB0EE3A63D0}"/>
              </a:ext>
            </a:extLst>
          </p:cNvPr>
          <p:cNvSpPr txBox="1"/>
          <p:nvPr/>
        </p:nvSpPr>
        <p:spPr>
          <a:xfrm>
            <a:off x="655320" y="4841023"/>
            <a:ext cx="1341120" cy="641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偏差</a:t>
            </a:r>
            <a:endParaRPr lang="en-US" sz="3600" b="1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683C1097-18D1-C08E-CF43-89F8C1A85AF6}"/>
              </a:ext>
            </a:extLst>
          </p:cNvPr>
          <p:cNvSpPr/>
          <p:nvPr/>
        </p:nvSpPr>
        <p:spPr>
          <a:xfrm>
            <a:off x="1996440" y="5024796"/>
            <a:ext cx="350520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B1472A-C086-4BF5-7E73-8A4275F65B33}"/>
              </a:ext>
            </a:extLst>
          </p:cNvPr>
          <p:cNvSpPr txBox="1"/>
          <p:nvPr/>
        </p:nvSpPr>
        <p:spPr>
          <a:xfrm>
            <a:off x="2636520" y="4540601"/>
            <a:ext cx="95904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教義纯正</a:t>
            </a:r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尊重聖經</a:t>
            </a:r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但在實踐</a:t>
            </a:r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解經上有錯誤</a:t>
            </a:r>
            <a:endParaRPr lang="en-US" altLang="zh-TW" sz="36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只有→自己的教會才是教會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痛哭悔改才得救</a:t>
            </a:r>
            <a:r>
              <a:rPr lang="en-US" altLang="zh-TW" sz="3600" b="1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en-US" sz="3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FC9D44-B53B-04B6-B9D6-3957ECDB8FFE}"/>
              </a:ext>
            </a:extLst>
          </p:cNvPr>
          <p:cNvSpPr txBox="1"/>
          <p:nvPr/>
        </p:nvSpPr>
        <p:spPr>
          <a:xfrm>
            <a:off x="655320" y="5908919"/>
            <a:ext cx="1341120" cy="641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邪教</a:t>
            </a:r>
            <a:endParaRPr lang="en-US" sz="3600" b="1" dirty="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053279C1-21E8-426F-6E4E-1CCA5B01046B}"/>
              </a:ext>
            </a:extLst>
          </p:cNvPr>
          <p:cNvSpPr/>
          <p:nvPr/>
        </p:nvSpPr>
        <p:spPr>
          <a:xfrm>
            <a:off x="1996440" y="6092692"/>
            <a:ext cx="350520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7EC4AF-FE88-6855-892A-EBDEC1FE9CD0}"/>
              </a:ext>
            </a:extLst>
          </p:cNvPr>
          <p:cNvSpPr txBox="1"/>
          <p:nvPr/>
        </p:nvSpPr>
        <p:spPr>
          <a:xfrm>
            <a:off x="2636520" y="5666662"/>
            <a:ext cx="9433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異端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+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有</a:t>
            </a:r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違法</a:t>
            </a:r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不道德行為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+ 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控制信眾</a:t>
            </a:r>
            <a:endParaRPr lang="en-US" altLang="zh-TW" sz="3600" b="1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東方閃電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218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11" grpId="0" animBg="1"/>
      <p:bldP spid="12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50BDE1-F6B7-7D6E-C733-4AE5DE0C604F}"/>
              </a:ext>
            </a:extLst>
          </p:cNvPr>
          <p:cNvSpPr txBox="1"/>
          <p:nvPr/>
        </p:nvSpPr>
        <p:spPr>
          <a:xfrm>
            <a:off x="3213100" y="4858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/>
              <a:t>異端可怕嗎？有什麼害處？</a:t>
            </a:r>
            <a:endParaRPr lang="en-US" altLang="zh-TW" sz="3600" b="1" dirty="0"/>
          </a:p>
        </p:txBody>
      </p:sp>
      <p:pic>
        <p:nvPicPr>
          <p:cNvPr id="1026" name="Picture 2" descr="Children's Clip Art Christian | hindibadogaevi.com">
            <a:extLst>
              <a:ext uri="{FF2B5EF4-FFF2-40B4-BE49-F238E27FC236}">
                <a16:creationId xmlns:a16="http://schemas.microsoft.com/office/drawing/2014/main" id="{3FCBB9A4-050B-2B0E-E974-C506B7AFE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" b="7299"/>
          <a:stretch/>
        </p:blipFill>
        <p:spPr bwMode="auto">
          <a:xfrm>
            <a:off x="198120" y="1210311"/>
            <a:ext cx="1645920" cy="241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D09A99-AF0E-5CC9-EFBC-AC6F2A3B7542}"/>
              </a:ext>
            </a:extLst>
          </p:cNvPr>
          <p:cNvSpPr txBox="1"/>
          <p:nvPr/>
        </p:nvSpPr>
        <p:spPr>
          <a:xfrm>
            <a:off x="1844040" y="1290055"/>
            <a:ext cx="103479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救恩 </a:t>
            </a:r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</a:rPr>
              <a:t>→ </a:t>
            </a:r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得救、赦罪、永生？</a:t>
            </a:r>
            <a:endParaRPr lang="en-US" altLang="zh-TW" sz="36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人生</a:t>
            </a:r>
            <a:r>
              <a:rPr lang="en-US" altLang="zh-TW" sz="3600" b="1" dirty="0">
                <a:solidFill>
                  <a:srgbClr val="202124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US" altLang="zh-TW" sz="3600" b="1" dirty="0">
                <a:solidFill>
                  <a:srgbClr val="202124"/>
                </a:solidFill>
                <a:highlight>
                  <a:srgbClr val="FFFFFF"/>
                </a:highlight>
              </a:rPr>
              <a:t>→ </a:t>
            </a:r>
            <a:r>
              <a:rPr lang="zh-TW" altLang="en-US" sz="3600" b="1" dirty="0">
                <a:solidFill>
                  <a:srgbClr val="202124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稱義成聖</a:t>
            </a:r>
            <a:r>
              <a:rPr lang="en-US" altLang="zh-TW" sz="3600" b="1" dirty="0">
                <a:solidFill>
                  <a:srgbClr val="202124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zh-TW" altLang="en-US" sz="3600" b="1" dirty="0">
                <a:solidFill>
                  <a:srgbClr val="202124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平安喜樂</a:t>
            </a:r>
            <a:r>
              <a:rPr lang="en-US" altLang="zh-TW" sz="3600" b="1" dirty="0">
                <a:solidFill>
                  <a:srgbClr val="202124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zh-TW" altLang="en-US" sz="3600" b="1" dirty="0">
                <a:solidFill>
                  <a:srgbClr val="202124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結果子</a:t>
            </a:r>
            <a:r>
              <a:rPr lang="en-US" altLang="zh-TW" sz="3600" b="1" dirty="0">
                <a:solidFill>
                  <a:srgbClr val="202124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zh-TW" altLang="en-US" sz="3600" b="1" dirty="0">
                <a:solidFill>
                  <a:srgbClr val="202124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榮耀神</a:t>
            </a:r>
            <a:r>
              <a:rPr lang="en-US" altLang="zh-TW" sz="3600" b="1" dirty="0">
                <a:solidFill>
                  <a:srgbClr val="202124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zh-TW" altLang="en-US" sz="3600" b="1" dirty="0">
                <a:solidFill>
                  <a:srgbClr val="202124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獎賞？</a:t>
            </a:r>
            <a:endParaRPr lang="en-US" altLang="zh-TW" sz="3600" b="1" dirty="0">
              <a:solidFill>
                <a:srgbClr val="202124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自由 </a:t>
            </a:r>
            <a:r>
              <a:rPr lang="en-US" altLang="zh-TW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</a:rPr>
              <a:t>→</a:t>
            </a:r>
            <a:r>
              <a:rPr lang="en-US" altLang="zh-TW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受控制</a:t>
            </a:r>
            <a:r>
              <a:rPr lang="en-US" altLang="zh-TW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被朦騙</a:t>
            </a:r>
            <a:endParaRPr lang="en-US" altLang="zh-TW" sz="36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熱心 </a:t>
            </a:r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</a:rPr>
              <a:t>→</a:t>
            </a:r>
            <a:r>
              <a:rPr lang="en-US" altLang="zh-TW" sz="3600" b="1" dirty="0">
                <a:solidFill>
                  <a:srgbClr val="202124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拜錯神</a:t>
            </a:r>
            <a:r>
              <a:rPr lang="en-US" altLang="zh-TW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拜了人</a:t>
            </a:r>
            <a:endParaRPr lang="en-US" sz="3600" b="1" dirty="0"/>
          </a:p>
        </p:txBody>
      </p:sp>
      <p:pic>
        <p:nvPicPr>
          <p:cNvPr id="1028" name="Picture 4" descr="A Kingdom Mind-Set in Divided Times – Evangel Magazine">
            <a:extLst>
              <a:ext uri="{FF2B5EF4-FFF2-40B4-BE49-F238E27FC236}">
                <a16:creationId xmlns:a16="http://schemas.microsoft.com/office/drawing/2014/main" id="{1C35DE7E-7B59-3177-850B-95BDA71BA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3" r="14933"/>
          <a:stretch/>
        </p:blipFill>
        <p:spPr bwMode="auto">
          <a:xfrm>
            <a:off x="3213100" y="3909677"/>
            <a:ext cx="2346960" cy="22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EB9437-17B0-4726-CE7B-88E7455352B2}"/>
              </a:ext>
            </a:extLst>
          </p:cNvPr>
          <p:cNvSpPr txBox="1"/>
          <p:nvPr/>
        </p:nvSpPr>
        <p:spPr>
          <a:xfrm>
            <a:off x="6022339" y="3951108"/>
            <a:ext cx="62636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教導混乱造成分裂</a:t>
            </a:r>
            <a:endParaRPr lang="en-US" altLang="zh-TW" sz="36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會員被挖</a:t>
            </a:r>
            <a:r>
              <a:rPr lang="en-US" altLang="zh-TW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/</a:t>
            </a:r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拐走</a:t>
            </a:r>
            <a:endParaRPr lang="en-US" altLang="zh-TW" sz="36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失去異象和使命</a:t>
            </a:r>
            <a:endParaRPr lang="en-US" altLang="zh-TW" sz="36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教異端成撒但工具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935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A7B6DD-EB65-AA81-18C5-A8E0026F2BFE}"/>
              </a:ext>
            </a:extLst>
          </p:cNvPr>
          <p:cNvSpPr txBox="1"/>
          <p:nvPr/>
        </p:nvSpPr>
        <p:spPr>
          <a:xfrm>
            <a:off x="1447800" y="335827"/>
            <a:ext cx="9906000" cy="641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北美華人世界裡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有那些主流的→異端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極端？</a:t>
            </a:r>
            <a:endParaRPr lang="en-US" altLang="zh-TW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4DBEF-1AD9-782D-E013-60E162E457A9}"/>
              </a:ext>
            </a:extLst>
          </p:cNvPr>
          <p:cNvSpPr txBox="1"/>
          <p:nvPr/>
        </p:nvSpPr>
        <p:spPr>
          <a:xfrm>
            <a:off x="106680" y="1039961"/>
            <a:ext cx="1341120" cy="641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異端</a:t>
            </a:r>
            <a:endParaRPr lang="en-US" sz="3600" b="1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19A92AA-FEA7-23C7-3668-E3C75B0D2FE3}"/>
              </a:ext>
            </a:extLst>
          </p:cNvPr>
          <p:cNvSpPr/>
          <p:nvPr/>
        </p:nvSpPr>
        <p:spPr>
          <a:xfrm>
            <a:off x="1447800" y="1223734"/>
            <a:ext cx="350520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43CA3-5206-BB6E-7BA9-4A56FA0C8D17}"/>
              </a:ext>
            </a:extLst>
          </p:cNvPr>
          <p:cNvSpPr txBox="1"/>
          <p:nvPr/>
        </p:nvSpPr>
        <p:spPr>
          <a:xfrm>
            <a:off x="1798320" y="1035497"/>
            <a:ext cx="8107680" cy="641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耶和華見証人</a:t>
            </a:r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sz="3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摩門教</a:t>
            </a:r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→四論皆錯</a:t>
            </a:r>
            <a:endParaRPr lang="en-US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7CEF7-5A57-9C48-B335-5BA7E465D7DB}"/>
              </a:ext>
            </a:extLst>
          </p:cNvPr>
          <p:cNvSpPr txBox="1"/>
          <p:nvPr/>
        </p:nvSpPr>
        <p:spPr>
          <a:xfrm>
            <a:off x="106680" y="3270744"/>
            <a:ext cx="1341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異端</a:t>
            </a:r>
            <a:endParaRPr lang="en-US" altLang="zh-TW" sz="3600" b="1" dirty="0"/>
          </a:p>
          <a:p>
            <a:pPr algn="ctr"/>
            <a:r>
              <a:rPr lang="zh-TW" altLang="en-US" sz="3600" b="1" dirty="0"/>
              <a:t>極端</a:t>
            </a:r>
            <a:endParaRPr lang="en-US" sz="36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4605AB4-559B-7462-9CC1-A74A3F35BFCC}"/>
              </a:ext>
            </a:extLst>
          </p:cNvPr>
          <p:cNvSpPr/>
          <p:nvPr/>
        </p:nvSpPr>
        <p:spPr>
          <a:xfrm>
            <a:off x="1447800" y="3733750"/>
            <a:ext cx="350520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81448-390A-3BD0-DD9D-67765DB499DE}"/>
              </a:ext>
            </a:extLst>
          </p:cNvPr>
          <p:cNvSpPr txBox="1"/>
          <p:nvPr/>
        </p:nvSpPr>
        <p:spPr>
          <a:xfrm>
            <a:off x="1798320" y="1670515"/>
            <a:ext cx="105662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極端</a:t>
            </a:r>
            <a:r>
              <a:rPr lang="zh-TW" altLang="en-US" sz="3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靈恩派</a:t>
            </a:r>
            <a:endParaRPr lang="en-US" altLang="zh-TW" sz="36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    →說方言才得救</a:t>
            </a:r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太高舉靈恩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靈恩神學不合聖經</a:t>
            </a:r>
            <a:endParaRPr lang="en-US" altLang="zh-TW" sz="3600" b="1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極端</a:t>
            </a:r>
            <a:r>
              <a:rPr lang="zh-TW" altLang="en-US" sz="3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成功神學 </a:t>
            </a:r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3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菩薩福音</a:t>
            </a:r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   →</a:t>
            </a:r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焦點在健康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財富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少談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不談福音</a:t>
            </a:r>
            <a:endParaRPr lang="en-US" altLang="zh-TW" sz="36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極右 </a:t>
            </a:r>
            <a:r>
              <a:rPr lang="en-US" altLang="zh-TW" sz="3600" b="1" dirty="0">
                <a:solidFill>
                  <a:srgbClr val="00B05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Christian</a:t>
            </a:r>
            <a:r>
              <a:rPr lang="zh-TW" altLang="en-US" sz="3600" b="1" dirty="0">
                <a:solidFill>
                  <a:srgbClr val="00B05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600" b="1" dirty="0">
                <a:solidFill>
                  <a:srgbClr val="00B05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Nationalism</a:t>
            </a:r>
          </a:p>
          <a:p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    →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黨政入教會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美國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=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神國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談嬴選舉 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&gt;&gt;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談福音</a:t>
            </a:r>
            <a:endParaRPr lang="en-US" altLang="zh-TW" sz="3600" b="1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極左 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Power Interfaith</a:t>
            </a:r>
          </a:p>
          <a:p>
            <a:r>
              <a:rPr 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    →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政治入教會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談社會正義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人權 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&gt;&gt; 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談福音</a:t>
            </a:r>
            <a:endParaRPr 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5A122-FB3A-670B-30F9-FF87EBE6E0AD}"/>
              </a:ext>
            </a:extLst>
          </p:cNvPr>
          <p:cNvSpPr txBox="1"/>
          <p:nvPr/>
        </p:nvSpPr>
        <p:spPr>
          <a:xfrm>
            <a:off x="106680" y="6098177"/>
            <a:ext cx="1341120" cy="641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邪教</a:t>
            </a:r>
            <a:endParaRPr lang="en-US" sz="3600" b="1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9214B5A-67E6-DC55-739A-2532A1B27CC2}"/>
              </a:ext>
            </a:extLst>
          </p:cNvPr>
          <p:cNvSpPr/>
          <p:nvPr/>
        </p:nvSpPr>
        <p:spPr>
          <a:xfrm>
            <a:off x="1447800" y="6281950"/>
            <a:ext cx="350520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3F9466-A229-07A3-DE64-4D68F7FA329D}"/>
              </a:ext>
            </a:extLst>
          </p:cNvPr>
          <p:cNvSpPr txBox="1"/>
          <p:nvPr/>
        </p:nvSpPr>
        <p:spPr>
          <a:xfrm>
            <a:off x="1798320" y="6093713"/>
            <a:ext cx="8442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</a:rPr>
              <a:t>東方閃電</a:t>
            </a:r>
            <a:r>
              <a:rPr lang="en-US" altLang="zh-TW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sz="3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全能神教會→</a:t>
            </a:r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四論皆錯 </a:t>
            </a:r>
            <a:r>
              <a:rPr lang="en-US" altLang="zh-TW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+ </a:t>
            </a:r>
            <a:r>
              <a:rPr lang="zh-TW" altLang="en-US" sz="3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邪惡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6386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50BDE1-F6B7-7D6E-C733-4AE5DE0C604F}"/>
              </a:ext>
            </a:extLst>
          </p:cNvPr>
          <p:cNvSpPr txBox="1"/>
          <p:nvPr/>
        </p:nvSpPr>
        <p:spPr>
          <a:xfrm>
            <a:off x="3047999" y="17005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/>
              <a:t>為何神容許異端？</a:t>
            </a:r>
            <a:endParaRPr lang="en-US" altLang="zh-TW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2A14BD-3B1F-4BDE-F78F-32C8CC56575B}"/>
              </a:ext>
            </a:extLst>
          </p:cNvPr>
          <p:cNvSpPr txBox="1"/>
          <p:nvPr/>
        </p:nvSpPr>
        <p:spPr>
          <a:xfrm>
            <a:off x="2772410" y="981014"/>
            <a:ext cx="6997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/>
              <a:t>有人→就有不同的看法</a:t>
            </a:r>
            <a:r>
              <a:rPr lang="en-US" altLang="zh-TW" sz="4000" b="1" dirty="0"/>
              <a:t>/</a:t>
            </a:r>
            <a:r>
              <a:rPr lang="zh-TW" altLang="en-US" sz="4000" b="1" dirty="0"/>
              <a:t>野心</a:t>
            </a:r>
            <a:endParaRPr lang="en-US" altLang="zh-TW" sz="4000" b="1" dirty="0"/>
          </a:p>
          <a:p>
            <a:pPr algn="ctr"/>
            <a:r>
              <a:rPr lang="zh-TW" altLang="en-US" sz="4000" b="1" dirty="0"/>
              <a:t>混亂信仰→魔鬼撒但技倆之一</a:t>
            </a:r>
            <a:endParaRPr lang="en-US" altLang="zh-TW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F0613-F5DC-2108-EC36-2DE18E549087}"/>
              </a:ext>
            </a:extLst>
          </p:cNvPr>
          <p:cNvSpPr txBox="1"/>
          <p:nvPr/>
        </p:nvSpPr>
        <p:spPr>
          <a:xfrm>
            <a:off x="2072003" y="4189506"/>
            <a:ext cx="80479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/>
              <a:t>不想傷害信徒</a:t>
            </a:r>
            <a:endParaRPr lang="en-US" altLang="zh-TW" sz="4000" b="1" dirty="0"/>
          </a:p>
          <a:p>
            <a:pPr algn="ctr"/>
            <a:r>
              <a:rPr lang="zh-TW" altLang="en-US" sz="4000" b="1" dirty="0"/>
              <a:t>給信錯</a:t>
            </a:r>
            <a:r>
              <a:rPr lang="en-US" altLang="zh-TW" sz="4000" b="1" dirty="0"/>
              <a:t>/</a:t>
            </a:r>
            <a:r>
              <a:rPr lang="zh-TW" altLang="en-US" sz="4000" b="1" dirty="0"/>
              <a:t>信不清楚者機會</a:t>
            </a:r>
            <a:endParaRPr lang="en-US" altLang="zh-TW" sz="4000" b="1" dirty="0"/>
          </a:p>
          <a:p>
            <a:pPr algn="ctr"/>
            <a:r>
              <a:rPr lang="zh-TW" altLang="en-US" sz="4000" b="1" dirty="0"/>
              <a:t>不願信徒以 </a:t>
            </a:r>
            <a:r>
              <a:rPr lang="en-US" altLang="zh-TW" sz="4000" b="1" dirty="0"/>
              <a:t>“</a:t>
            </a:r>
            <a:r>
              <a:rPr lang="zh-TW" altLang="en-US" sz="4000" b="1" dirty="0"/>
              <a:t>異端</a:t>
            </a:r>
            <a:r>
              <a:rPr lang="en-US" altLang="zh-TW" sz="4000" b="1" dirty="0"/>
              <a:t>” </a:t>
            </a:r>
            <a:r>
              <a:rPr lang="zh-TW" altLang="en-US" sz="4000" b="1" dirty="0"/>
              <a:t>之名互相殘殺</a:t>
            </a:r>
            <a:endParaRPr lang="en-US" altLang="zh-TW" sz="4000" b="1" dirty="0"/>
          </a:p>
          <a:p>
            <a:pPr algn="ctr"/>
            <a:r>
              <a:rPr lang="zh-TW" altLang="en-US" sz="4000" b="1" dirty="0"/>
              <a:t>在百家爭鳴中→更能清楚認識信仰</a:t>
            </a:r>
            <a:endParaRPr lang="en-US" altLang="zh-TW" sz="4000" b="1" dirty="0"/>
          </a:p>
        </p:txBody>
      </p:sp>
      <p:pic>
        <p:nvPicPr>
          <p:cNvPr id="2050" name="Picture 2" descr="古晋佳音教会Good News Fellowship ...">
            <a:extLst>
              <a:ext uri="{FF2B5EF4-FFF2-40B4-BE49-F238E27FC236}">
                <a16:creationId xmlns:a16="http://schemas.microsoft.com/office/drawing/2014/main" id="{12C55021-0D3A-F615-EEEB-774D3214C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6" y="2451642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8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50BDE1-F6B7-7D6E-C733-4AE5DE0C604F}"/>
              </a:ext>
            </a:extLst>
          </p:cNvPr>
          <p:cNvSpPr txBox="1"/>
          <p:nvPr/>
        </p:nvSpPr>
        <p:spPr>
          <a:xfrm>
            <a:off x="1889760" y="303014"/>
            <a:ext cx="8790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/>
              <a:t>如何分辨異端？有一般</a:t>
            </a:r>
            <a:r>
              <a:rPr lang="en-US" altLang="zh-TW" sz="4000" b="1" dirty="0"/>
              <a:t>/</a:t>
            </a:r>
            <a:r>
              <a:rPr lang="zh-TW" altLang="en-US" sz="4000" b="1" dirty="0"/>
              <a:t>共同的工具？</a:t>
            </a:r>
            <a:endParaRPr lang="en-US" altLang="zh-TW" sz="4000" b="1" dirty="0"/>
          </a:p>
        </p:txBody>
      </p:sp>
      <p:pic>
        <p:nvPicPr>
          <p:cNvPr id="3074" name="Picture 2" descr="使徒信經{彩繪經文POSTER}">
            <a:extLst>
              <a:ext uri="{FF2B5EF4-FFF2-40B4-BE49-F238E27FC236}">
                <a16:creationId xmlns:a16="http://schemas.microsoft.com/office/drawing/2014/main" id="{E41DB3AB-5621-05BB-0FDD-7C28C8E6B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r="16924"/>
          <a:stretch/>
        </p:blipFill>
        <p:spPr bwMode="auto">
          <a:xfrm>
            <a:off x="943574" y="1465987"/>
            <a:ext cx="3047088" cy="458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2124C9-4097-9A9A-A42E-8D3DF3BA4180}"/>
              </a:ext>
            </a:extLst>
          </p:cNvPr>
          <p:cNvSpPr txBox="1"/>
          <p:nvPr/>
        </p:nvSpPr>
        <p:spPr>
          <a:xfrm>
            <a:off x="5378137" y="1709879"/>
            <a:ext cx="2727164" cy="41549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五唯獨</a:t>
            </a:r>
            <a:endParaRPr lang="en-US" altLang="zh-TW" sz="44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4400" b="1" dirty="0">
                <a:solidFill>
                  <a:srgbClr val="0000FF"/>
                </a:solidFill>
              </a:rPr>
              <a:t>聖經</a:t>
            </a:r>
            <a:endParaRPr lang="en-US" altLang="zh-TW" sz="4400" b="1" dirty="0">
              <a:solidFill>
                <a:srgbClr val="0000FF"/>
              </a:solidFill>
            </a:endParaRPr>
          </a:p>
          <a:p>
            <a:pPr algn="ctr"/>
            <a:r>
              <a:rPr lang="zh-TW" altLang="en-US" sz="4400" b="1" dirty="0"/>
              <a:t>恩典</a:t>
            </a:r>
            <a:endParaRPr lang="en-US" altLang="zh-TW" sz="4400" b="1" dirty="0"/>
          </a:p>
          <a:p>
            <a:pPr algn="ctr"/>
            <a:r>
              <a:rPr lang="zh-TW" altLang="en-US" sz="4400" b="1" dirty="0">
                <a:solidFill>
                  <a:srgbClr val="0000FF"/>
                </a:solidFill>
              </a:rPr>
              <a:t>信心</a:t>
            </a:r>
            <a:endParaRPr lang="en-US" altLang="zh-TW" sz="4400" b="1" dirty="0">
              <a:solidFill>
                <a:srgbClr val="0000FF"/>
              </a:solidFill>
            </a:endParaRPr>
          </a:p>
          <a:p>
            <a:pPr algn="ctr"/>
            <a:r>
              <a:rPr lang="zh-TW" altLang="en-US" sz="4400" b="1" dirty="0"/>
              <a:t>基督</a:t>
            </a:r>
            <a:endParaRPr lang="en-US" altLang="zh-TW" sz="4400" b="1" dirty="0"/>
          </a:p>
          <a:p>
            <a:pPr algn="ctr"/>
            <a:r>
              <a:rPr lang="zh-TW" altLang="en-US" sz="4400" b="1" dirty="0">
                <a:solidFill>
                  <a:srgbClr val="0000FF"/>
                </a:solidFill>
              </a:rPr>
              <a:t>榮耀神</a:t>
            </a:r>
            <a:endParaRPr lang="en-US" altLang="zh-TW" sz="4400" b="1" dirty="0">
              <a:solidFill>
                <a:srgbClr val="0000FF"/>
              </a:solidFill>
            </a:endParaRPr>
          </a:p>
        </p:txBody>
      </p:sp>
      <p:pic>
        <p:nvPicPr>
          <p:cNvPr id="3078" name="Picture 6" descr="sign plus&quot; Icon - Download for free – Iconduck">
            <a:extLst>
              <a:ext uri="{FF2B5EF4-FFF2-40B4-BE49-F238E27FC236}">
                <a16:creationId xmlns:a16="http://schemas.microsoft.com/office/drawing/2014/main" id="{0CFEBA47-B2C6-E0D9-AE07-35FE720B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82" y="3387323"/>
            <a:ext cx="717076" cy="7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F353A4-55CA-C3AC-CB8D-B25F7866192E}"/>
              </a:ext>
            </a:extLst>
          </p:cNvPr>
          <p:cNvSpPr txBox="1"/>
          <p:nvPr/>
        </p:nvSpPr>
        <p:spPr>
          <a:xfrm>
            <a:off x="9614535" y="1710616"/>
            <a:ext cx="1797049" cy="41549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</a:rPr>
              <a:t>福音</a:t>
            </a:r>
            <a:endParaRPr lang="en-US" altLang="zh-TW" sz="4400" b="1" dirty="0">
              <a:solidFill>
                <a:srgbClr val="0000FF"/>
              </a:solidFill>
            </a:endParaRPr>
          </a:p>
          <a:p>
            <a:pPr algn="ctr"/>
            <a:r>
              <a:rPr lang="zh-TW" altLang="en-US" sz="4400" b="1" dirty="0"/>
              <a:t>靈命</a:t>
            </a:r>
            <a:endParaRPr lang="en-US" altLang="zh-TW" sz="4400" b="1" dirty="0"/>
          </a:p>
          <a:p>
            <a:pPr algn="ctr"/>
            <a:r>
              <a:rPr lang="zh-TW" altLang="en-US" sz="4400" b="1" dirty="0">
                <a:solidFill>
                  <a:srgbClr val="0000FF"/>
                </a:solidFill>
              </a:rPr>
              <a:t>門訓</a:t>
            </a:r>
            <a:endParaRPr lang="en-US" altLang="zh-TW" sz="4400" b="1" dirty="0">
              <a:solidFill>
                <a:srgbClr val="0000FF"/>
              </a:solidFill>
            </a:endParaRPr>
          </a:p>
          <a:p>
            <a:pPr algn="ctr"/>
            <a:r>
              <a:rPr lang="en-US" altLang="zh-TW" sz="4400" b="1" dirty="0"/>
              <a:t>↓</a:t>
            </a:r>
          </a:p>
          <a:p>
            <a:pPr algn="ctr"/>
            <a:r>
              <a:rPr lang="zh-TW" altLang="en-US" sz="4400" b="1" dirty="0"/>
              <a:t>教會</a:t>
            </a:r>
            <a:endParaRPr lang="en-US" altLang="zh-TW" sz="4400" b="1" dirty="0"/>
          </a:p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重點</a:t>
            </a:r>
            <a:endParaRPr lang="en-US" altLang="zh-TW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6" descr="sign plus&quot; Icon - Download for free – Iconduck">
            <a:extLst>
              <a:ext uri="{FF2B5EF4-FFF2-40B4-BE49-F238E27FC236}">
                <a16:creationId xmlns:a16="http://schemas.microsoft.com/office/drawing/2014/main" id="{916759BF-11D6-9680-B816-66D426895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380" y="3429000"/>
            <a:ext cx="717076" cy="7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1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50BDE1-F6B7-7D6E-C733-4AE5DE0C604F}"/>
              </a:ext>
            </a:extLst>
          </p:cNvPr>
          <p:cNvSpPr txBox="1"/>
          <p:nvPr/>
        </p:nvSpPr>
        <p:spPr>
          <a:xfrm>
            <a:off x="1837689" y="358051"/>
            <a:ext cx="8516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對教會而言→什麼是異端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極端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偏差？</a:t>
            </a:r>
            <a:endParaRPr lang="en-US" altLang="zh-TW" sz="3600" b="1" dirty="0"/>
          </a:p>
          <a:p>
            <a:pPr algn="ctr"/>
            <a:r>
              <a:rPr lang="zh-TW" altLang="en-US" sz="3600" b="1" dirty="0"/>
              <a:t>工具？標準？</a:t>
            </a:r>
            <a:endParaRPr lang="en-US" altLang="zh-TW" sz="36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0ACB45-4A23-812E-36B5-96878D23C104}"/>
              </a:ext>
            </a:extLst>
          </p:cNvPr>
          <p:cNvGrpSpPr/>
          <p:nvPr/>
        </p:nvGrpSpPr>
        <p:grpSpPr>
          <a:xfrm>
            <a:off x="4059164" y="1762423"/>
            <a:ext cx="4073671" cy="4655403"/>
            <a:chOff x="4094969" y="1701463"/>
            <a:chExt cx="4073671" cy="4655403"/>
          </a:xfrm>
        </p:grpSpPr>
        <p:pic>
          <p:nvPicPr>
            <p:cNvPr id="4098" name="Picture 2" descr="Catholic church icon. Outline catholic church vector icon for web design  isolated on white background Stock Vector Image &amp; Art - Alamy">
              <a:extLst>
                <a:ext uri="{FF2B5EF4-FFF2-40B4-BE49-F238E27FC236}">
                  <a16:creationId xmlns:a16="http://schemas.microsoft.com/office/drawing/2014/main" id="{BB3E5899-7547-E963-063C-5306750EF4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-1789" b="4652"/>
            <a:stretch/>
          </p:blipFill>
          <p:spPr bwMode="auto">
            <a:xfrm>
              <a:off x="4094969" y="1701463"/>
              <a:ext cx="4073671" cy="4655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797ECC-5004-288E-9DC0-39234DDDF7A0}"/>
                </a:ext>
              </a:extLst>
            </p:cNvPr>
            <p:cNvSpPr txBox="1"/>
            <p:nvPr/>
          </p:nvSpPr>
          <p:spPr>
            <a:xfrm>
              <a:off x="5205973" y="4483358"/>
              <a:ext cx="1851661" cy="1754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5400" b="1" dirty="0">
                  <a:solidFill>
                    <a:srgbClr val="FF0000"/>
                  </a:solidFill>
                </a:rPr>
                <a:t>信仰告白</a:t>
              </a:r>
              <a:endParaRPr lang="en-US" altLang="zh-TW" sz="5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729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50BDE1-F6B7-7D6E-C733-4AE5DE0C604F}"/>
              </a:ext>
            </a:extLst>
          </p:cNvPr>
          <p:cNvSpPr txBox="1"/>
          <p:nvPr/>
        </p:nvSpPr>
        <p:spPr>
          <a:xfrm>
            <a:off x="3048000" y="45541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/>
              <a:t>為何有信徒中招？</a:t>
            </a:r>
            <a:endParaRPr lang="en-US" altLang="zh-TW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7E4F88-355A-6C63-A202-77CAE663196A}"/>
              </a:ext>
            </a:extLst>
          </p:cNvPr>
          <p:cNvSpPr txBox="1"/>
          <p:nvPr/>
        </p:nvSpPr>
        <p:spPr>
          <a:xfrm>
            <a:off x="2179320" y="1735574"/>
            <a:ext cx="75285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/>
              <a:t>對基本信仰教義</a:t>
            </a:r>
            <a:r>
              <a:rPr lang="zh-TW" altLang="en-US" sz="4000" b="1" dirty="0">
                <a:solidFill>
                  <a:srgbClr val="FF0000"/>
                </a:solidFill>
              </a:rPr>
              <a:t>無知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4000" b="1" dirty="0"/>
              <a:t>(</a:t>
            </a:r>
            <a:r>
              <a:rPr lang="zh-TW" altLang="en-US" sz="4000" b="1" dirty="0"/>
              <a:t>或覺教義不重要</a:t>
            </a:r>
            <a:r>
              <a:rPr lang="en-US" altLang="zh-TW" sz="4000" b="1" dirty="0"/>
              <a:t>)</a:t>
            </a:r>
          </a:p>
          <a:p>
            <a:pPr algn="ctr"/>
            <a:r>
              <a:rPr lang="zh-TW" altLang="en-US" sz="4000" b="1" dirty="0"/>
              <a:t>感情上有</a:t>
            </a:r>
            <a:r>
              <a:rPr lang="zh-TW" altLang="en-US" sz="4000" b="1" dirty="0">
                <a:solidFill>
                  <a:srgbClr val="FF0000"/>
                </a:solidFill>
              </a:rPr>
              <a:t>破口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4000" b="1" dirty="0"/>
              <a:t>對教會現況</a:t>
            </a:r>
            <a:r>
              <a:rPr lang="zh-TW" altLang="en-US" sz="4000" b="1" dirty="0">
                <a:solidFill>
                  <a:srgbClr val="FF0000"/>
                </a:solidFill>
              </a:rPr>
              <a:t>不滿</a:t>
            </a:r>
            <a:r>
              <a:rPr lang="zh-TW" altLang="en-US" sz="4000" b="1" dirty="0"/>
              <a:t>→想改變</a:t>
            </a:r>
            <a:endParaRPr lang="en-US" altLang="zh-TW" sz="4000" b="1" dirty="0"/>
          </a:p>
          <a:p>
            <a:pPr algn="ctr"/>
            <a:r>
              <a:rPr lang="zh-TW" altLang="en-US" sz="4000" b="1" dirty="0"/>
              <a:t>想靈命有</a:t>
            </a:r>
            <a:r>
              <a:rPr lang="zh-TW" altLang="en-US" sz="4000" b="1" dirty="0">
                <a:solidFill>
                  <a:srgbClr val="FF0000"/>
                </a:solidFill>
              </a:rPr>
              <a:t>突破</a:t>
            </a:r>
            <a:r>
              <a:rPr lang="zh-TW" altLang="en-US" sz="4000" b="1" dirty="0"/>
              <a:t>→願試新說法</a:t>
            </a:r>
            <a:endParaRPr lang="en-US" altLang="zh-TW" sz="4000" b="1" dirty="0"/>
          </a:p>
          <a:p>
            <a:pPr algn="ctr"/>
            <a:r>
              <a:rPr lang="zh-TW" altLang="en-US" sz="4000" b="1" dirty="0"/>
              <a:t>喜歡制度規條</a:t>
            </a:r>
            <a:r>
              <a:rPr lang="en-US" altLang="zh-TW" sz="4000" b="1" dirty="0"/>
              <a:t>, </a:t>
            </a:r>
            <a:r>
              <a:rPr lang="zh-TW" altLang="en-US" sz="4000" b="1" dirty="0"/>
              <a:t>崇拜有力的領袖</a:t>
            </a:r>
            <a:endParaRPr lang="en-US" altLang="zh-TW" sz="4000" b="1" dirty="0"/>
          </a:p>
          <a:p>
            <a:pPr algn="ctr"/>
            <a:r>
              <a:rPr lang="en-US" altLang="zh-TW" sz="4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9481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50BDE1-F6B7-7D6E-C733-4AE5DE0C604F}"/>
              </a:ext>
            </a:extLst>
          </p:cNvPr>
          <p:cNvSpPr txBox="1"/>
          <p:nvPr/>
        </p:nvSpPr>
        <p:spPr>
          <a:xfrm>
            <a:off x="3429000" y="33895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如何防範？</a:t>
            </a:r>
            <a:endParaRPr lang="en-US" altLang="zh-TW" sz="3600" b="1" dirty="0"/>
          </a:p>
        </p:txBody>
      </p:sp>
      <p:pic>
        <p:nvPicPr>
          <p:cNvPr id="4" name="Picture 2" descr="Catholic church icon. Outline catholic church vector icon for web design  isolated on white background Stock Vector Image &amp; Art - Alamy">
            <a:extLst>
              <a:ext uri="{FF2B5EF4-FFF2-40B4-BE49-F238E27FC236}">
                <a16:creationId xmlns:a16="http://schemas.microsoft.com/office/drawing/2014/main" id="{A688D2CB-7D26-651A-1EB0-E59BA7C82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1789" b="4652"/>
          <a:stretch/>
        </p:blipFill>
        <p:spPr bwMode="auto">
          <a:xfrm>
            <a:off x="4145280" y="0"/>
            <a:ext cx="883920" cy="9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C47477-1CE7-4CF7-85CF-A05A2932F794}"/>
              </a:ext>
            </a:extLst>
          </p:cNvPr>
          <p:cNvSpPr txBox="1"/>
          <p:nvPr/>
        </p:nvSpPr>
        <p:spPr>
          <a:xfrm>
            <a:off x="792479" y="1044914"/>
            <a:ext cx="11365455" cy="5758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742950">
              <a:spcAft>
                <a:spcPts val="1200"/>
              </a:spcAft>
              <a:buFont typeface="+mj-lt"/>
              <a:buAutoNum type="arabicPeriod"/>
            </a:pPr>
            <a:r>
              <a:rPr lang="zh-TW" altLang="en-US" sz="3600" b="1" dirty="0"/>
              <a:t>有清明的→信仰告白 </a:t>
            </a:r>
            <a:r>
              <a:rPr lang="en-US" altLang="zh-TW" sz="3600" b="1" dirty="0"/>
              <a:t>+ </a:t>
            </a:r>
            <a:r>
              <a:rPr lang="zh-TW" altLang="en-US" sz="3600" b="1" dirty="0"/>
              <a:t>神學立場 </a:t>
            </a:r>
            <a:r>
              <a:rPr lang="en-US" altLang="zh-TW" sz="3600" b="1" dirty="0"/>
              <a:t>+ </a:t>
            </a:r>
            <a:r>
              <a:rPr lang="zh-TW" altLang="en-US" sz="3600" b="1" dirty="0"/>
              <a:t>釋經法</a:t>
            </a:r>
            <a:endParaRPr lang="en-US" altLang="zh-TW" sz="3600" b="1" dirty="0"/>
          </a:p>
          <a:p>
            <a:pPr marL="457200" indent="-742950">
              <a:spcAft>
                <a:spcPts val="1200"/>
              </a:spcAft>
              <a:buFont typeface="+mj-lt"/>
              <a:buAutoNum type="arabicPeriod"/>
            </a:pPr>
            <a:r>
              <a:rPr lang="zh-TW" altLang="en-US" sz="3600" b="1" dirty="0"/>
              <a:t>有健全的會員制度 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如</a:t>
            </a:r>
            <a:r>
              <a:rPr lang="en-US" altLang="zh-TW" sz="3600" b="1" dirty="0"/>
              <a:t>:</a:t>
            </a:r>
            <a:r>
              <a:rPr lang="zh-TW" altLang="en-US" sz="3600" b="1" dirty="0"/>
              <a:t> 必須接納教會教義</a:t>
            </a:r>
            <a:r>
              <a:rPr lang="en-US" altLang="zh-TW" sz="3600" b="1" dirty="0"/>
              <a:t>)</a:t>
            </a:r>
          </a:p>
          <a:p>
            <a:pPr marL="457200" indent="-742950">
              <a:spcAft>
                <a:spcPts val="1200"/>
              </a:spcAft>
              <a:buFont typeface="+mj-lt"/>
              <a:buAutoNum type="arabicPeriod"/>
            </a:pPr>
            <a:r>
              <a:rPr lang="zh-TW" altLang="en-US" sz="3600" b="1" dirty="0"/>
              <a:t>有健全的紀律制度 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如</a:t>
            </a:r>
            <a:r>
              <a:rPr lang="en-US" altLang="zh-TW" sz="3600" b="1" dirty="0"/>
              <a:t>: </a:t>
            </a:r>
            <a:r>
              <a:rPr lang="zh-TW" altLang="en-US" sz="3600" b="1" dirty="0"/>
              <a:t>處理傳假理的會員</a:t>
            </a:r>
            <a:r>
              <a:rPr lang="en-US" altLang="zh-TW" sz="3600" b="1" dirty="0"/>
              <a:t>)</a:t>
            </a:r>
          </a:p>
          <a:p>
            <a:pPr marL="457200" indent="-742950">
              <a:spcAft>
                <a:spcPts val="1200"/>
              </a:spcAft>
              <a:buFont typeface="+mj-lt"/>
              <a:buAutoNum type="arabicPeriod"/>
            </a:pPr>
            <a:r>
              <a:rPr lang="zh-TW" altLang="en-US" sz="3600" b="1" dirty="0"/>
              <a:t>牧長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資深教師→有基本的神學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釋經素養</a:t>
            </a:r>
            <a:endParaRPr lang="en-US" altLang="zh-TW" sz="3600" b="1" dirty="0"/>
          </a:p>
          <a:p>
            <a:pPr marL="457200" indent="-742950">
              <a:spcAft>
                <a:spcPts val="1200"/>
              </a:spcAft>
              <a:buFont typeface="+mj-lt"/>
              <a:buAutoNum type="arabicPeriod"/>
            </a:pPr>
            <a:r>
              <a:rPr lang="zh-TW" altLang="en-US" sz="3600" b="1" dirty="0"/>
              <a:t>有計劃地開辦→基要真理課程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解經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釋經課程</a:t>
            </a:r>
            <a:endParaRPr lang="en-US" altLang="zh-TW" sz="3600" b="1" dirty="0"/>
          </a:p>
          <a:p>
            <a:pPr marL="457200" indent="-742950">
              <a:spcAft>
                <a:spcPts val="1200"/>
              </a:spcAft>
              <a:buFont typeface="+mj-lt"/>
              <a:buAutoNum type="arabicPeriod"/>
            </a:pPr>
            <a:r>
              <a:rPr lang="zh-TW" altLang="en-US" sz="3600" b="1" dirty="0"/>
              <a:t>經常提醒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建造信仰→如</a:t>
            </a:r>
            <a:r>
              <a:rPr lang="en-US" altLang="zh-TW" sz="3600" b="1" dirty="0"/>
              <a:t>: </a:t>
            </a:r>
            <a:r>
              <a:rPr lang="zh-TW" altLang="en-US" sz="3600" b="1" dirty="0"/>
              <a:t>讀使徒信經、主禱文等</a:t>
            </a:r>
            <a:endParaRPr lang="en-US" altLang="zh-TW" sz="3600" b="1" dirty="0"/>
          </a:p>
          <a:p>
            <a:pPr marL="457200" indent="-742950">
              <a:spcAft>
                <a:spcPts val="1200"/>
              </a:spcAft>
              <a:buFont typeface="+mj-lt"/>
              <a:buAutoNum type="arabicPeriod"/>
            </a:pPr>
            <a:r>
              <a:rPr lang="zh-TW" altLang="en-US" sz="3600" b="1" dirty="0"/>
              <a:t>減少 </a:t>
            </a:r>
            <a:r>
              <a:rPr lang="en-US" altLang="zh-TW" sz="3600" b="1" dirty="0"/>
              <a:t>“</a:t>
            </a:r>
            <a:r>
              <a:rPr lang="zh-TW" altLang="en-US" sz="3600" b="1" dirty="0"/>
              <a:t>情感</a:t>
            </a:r>
            <a:r>
              <a:rPr lang="en-US" altLang="zh-TW" sz="3600" b="1" dirty="0"/>
              <a:t>”</a:t>
            </a:r>
            <a:r>
              <a:rPr lang="zh-TW" altLang="en-US" sz="3600" b="1" dirty="0"/>
              <a:t> 上的破口</a:t>
            </a:r>
            <a:r>
              <a:rPr lang="en-US" altLang="zh-TW" sz="3600" b="1" dirty="0"/>
              <a:t> →</a:t>
            </a:r>
            <a:r>
              <a:rPr lang="zh-TW" altLang="en-US" sz="3600" b="1" dirty="0"/>
              <a:t> 強化關懐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 聯誼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 小組事工</a:t>
            </a:r>
            <a:endParaRPr lang="en-US" altLang="zh-TW" sz="3600" b="1" dirty="0"/>
          </a:p>
          <a:p>
            <a:pPr marL="457200" indent="-742950">
              <a:spcAft>
                <a:spcPts val="1200"/>
              </a:spcAft>
              <a:buFont typeface="+mj-lt"/>
              <a:buAutoNum type="arabicPeriod"/>
            </a:pPr>
            <a:r>
              <a:rPr lang="zh-TW" altLang="en-US" sz="3600" b="1" dirty="0"/>
              <a:t>若有 </a:t>
            </a:r>
            <a:r>
              <a:rPr lang="en-US" altLang="zh-TW" sz="3600" b="1" dirty="0"/>
              <a:t>“</a:t>
            </a:r>
            <a:r>
              <a:rPr lang="zh-TW" altLang="en-US" sz="3600" b="1" dirty="0"/>
              <a:t>實証</a:t>
            </a:r>
            <a:r>
              <a:rPr lang="en-US" altLang="zh-TW" sz="3600" b="1" dirty="0"/>
              <a:t>” </a:t>
            </a:r>
            <a:r>
              <a:rPr lang="zh-TW" altLang="en-US" sz="3600" b="1" dirty="0"/>
              <a:t>傳播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教導異端者→請牧長查証</a:t>
            </a:r>
            <a:endParaRPr lang="en-US" altLang="zh-TW" sz="3600" b="1" dirty="0"/>
          </a:p>
        </p:txBody>
      </p:sp>
    </p:spTree>
    <p:extLst>
      <p:ext uri="{BB962C8B-B14F-4D97-AF65-F5344CB8AC3E}">
        <p14:creationId xmlns:p14="http://schemas.microsoft.com/office/powerpoint/2010/main" val="38175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50BDE1-F6B7-7D6E-C733-4AE5DE0C604F}"/>
              </a:ext>
            </a:extLst>
          </p:cNvPr>
          <p:cNvSpPr txBox="1"/>
          <p:nvPr/>
        </p:nvSpPr>
        <p:spPr>
          <a:xfrm>
            <a:off x="396240" y="1049773"/>
            <a:ext cx="6596380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zh-TW" altLang="en-US" sz="40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聖經有談論異端嗎？</a:t>
            </a:r>
            <a:endParaRPr lang="en-US" altLang="zh-TW" sz="40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zh-TW" altLang="en-US" sz="40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什麼是異端？</a:t>
            </a:r>
            <a:endParaRPr lang="en-US" altLang="zh-TW" sz="40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zh-TW" altLang="en-US" sz="4000" b="1" dirty="0"/>
              <a:t>有異端正常嗎？</a:t>
            </a:r>
            <a:endParaRPr lang="en-US" altLang="zh-TW" sz="4000" b="1" dirty="0"/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zh-TW" altLang="en-US" sz="4000" b="1" dirty="0"/>
              <a:t>異端可怕嗎？</a:t>
            </a:r>
            <a:endParaRPr lang="en-US" altLang="zh-TW" sz="4000" b="1" dirty="0"/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zh-TW" altLang="en-US" sz="4000" b="1" dirty="0"/>
              <a:t>為何神容許異端？</a:t>
            </a:r>
            <a:endParaRPr lang="en-US" altLang="zh-TW" sz="4000" b="1" dirty="0"/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zh-TW" altLang="en-US" sz="4000" b="1" dirty="0"/>
              <a:t>如何分辨異端？</a:t>
            </a:r>
            <a:endParaRPr lang="en-US" altLang="zh-TW" sz="4000" b="1" dirty="0"/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zh-TW" altLang="en-US" sz="4000" b="1" dirty="0"/>
              <a:t>如何防範</a:t>
            </a:r>
            <a:r>
              <a:rPr lang="en-US" altLang="zh-TW" sz="4000" b="1" dirty="0"/>
              <a:t>/</a:t>
            </a:r>
            <a:r>
              <a:rPr lang="zh-TW" altLang="en-US" sz="4000" b="1" dirty="0"/>
              <a:t>處理異端？</a:t>
            </a:r>
            <a:endParaRPr lang="en-US" altLang="zh-TW" sz="4000" b="1" dirty="0"/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zh-TW" altLang="en-US" sz="4000" b="1" dirty="0"/>
              <a:t>探討</a:t>
            </a:r>
            <a:r>
              <a:rPr lang="en-US" altLang="zh-TW" sz="4000" b="1" dirty="0"/>
              <a:t>RCCC</a:t>
            </a:r>
            <a:r>
              <a:rPr lang="zh-TW" altLang="en-US" sz="4000" b="1" dirty="0"/>
              <a:t>當下面對的異端</a:t>
            </a:r>
            <a:endParaRPr lang="en-US" sz="4000" b="1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7D3A6EE-F1A8-0828-D5B9-77403AB9A0D4}"/>
              </a:ext>
            </a:extLst>
          </p:cNvPr>
          <p:cNvSpPr/>
          <p:nvPr/>
        </p:nvSpPr>
        <p:spPr>
          <a:xfrm>
            <a:off x="7223760" y="3400737"/>
            <a:ext cx="441960" cy="4267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01E25-FC52-1E7A-A567-3FF5ACF2B73E}"/>
              </a:ext>
            </a:extLst>
          </p:cNvPr>
          <p:cNvSpPr txBox="1"/>
          <p:nvPr/>
        </p:nvSpPr>
        <p:spPr>
          <a:xfrm>
            <a:off x="0" y="21877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</a:rPr>
              <a:t>內容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84DA9-F4BE-36CF-522A-382CD9357AE8}"/>
              </a:ext>
            </a:extLst>
          </p:cNvPr>
          <p:cNvSpPr txBox="1"/>
          <p:nvPr/>
        </p:nvSpPr>
        <p:spPr>
          <a:xfrm>
            <a:off x="6324600" y="32486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</a:rPr>
              <a:t>方式</a:t>
            </a:r>
            <a:r>
              <a:rPr lang="en-US" altLang="zh-TW" sz="4000" b="1" dirty="0">
                <a:solidFill>
                  <a:srgbClr val="0000FF"/>
                </a:solidFill>
              </a:rPr>
              <a:t>/</a:t>
            </a:r>
            <a:r>
              <a:rPr lang="zh-TW" altLang="en-US" sz="4000" b="1" dirty="0">
                <a:solidFill>
                  <a:srgbClr val="0000FF"/>
                </a:solidFill>
              </a:rPr>
              <a:t>結構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8E92F-5FCB-E84C-DDEC-FE516B5E596F}"/>
              </a:ext>
            </a:extLst>
          </p:cNvPr>
          <p:cNvSpPr txBox="1"/>
          <p:nvPr/>
        </p:nvSpPr>
        <p:spPr>
          <a:xfrm>
            <a:off x="7665720" y="1875159"/>
            <a:ext cx="3581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/>
              <a:t>聖經篇</a:t>
            </a:r>
            <a:endParaRPr lang="en-US" altLang="zh-TW" sz="4400" b="1" dirty="0"/>
          </a:p>
          <a:p>
            <a:pPr algn="ctr"/>
            <a:endParaRPr lang="en-US" altLang="zh-TW" sz="4400" b="1" dirty="0"/>
          </a:p>
          <a:p>
            <a:pPr algn="ctr"/>
            <a:r>
              <a:rPr lang="zh-TW" altLang="en-US" sz="4400" b="1" dirty="0"/>
              <a:t>神學篇</a:t>
            </a:r>
            <a:endParaRPr lang="en-US" altLang="zh-TW" sz="4400" b="1" dirty="0"/>
          </a:p>
          <a:p>
            <a:pPr algn="ctr"/>
            <a:endParaRPr lang="en-US" altLang="zh-TW" sz="4400" b="1" dirty="0"/>
          </a:p>
          <a:p>
            <a:pPr algn="ctr"/>
            <a:r>
              <a:rPr lang="zh-TW" altLang="en-US" sz="4400" b="1" dirty="0"/>
              <a:t>實戰篇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0302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BC49FB-AF52-5EBE-454A-B122500208EC}"/>
              </a:ext>
            </a:extLst>
          </p:cNvPr>
          <p:cNvSpPr txBox="1"/>
          <p:nvPr/>
        </p:nvSpPr>
        <p:spPr>
          <a:xfrm>
            <a:off x="2039883" y="218539"/>
            <a:ext cx="8244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/>
              <a:t>如何預防</a:t>
            </a:r>
            <a:r>
              <a:rPr lang="en-US" altLang="zh-TW" sz="4400" b="1" dirty="0"/>
              <a:t>/</a:t>
            </a:r>
            <a:r>
              <a:rPr lang="zh-TW" altLang="en-US" sz="4400" b="1" dirty="0"/>
              <a:t>辨別 </a:t>
            </a:r>
            <a:r>
              <a:rPr lang="en-US" altLang="zh-TW" sz="4400" b="1" dirty="0"/>
              <a:t>“</a:t>
            </a:r>
            <a:r>
              <a:rPr lang="zh-TW" altLang="en-US" sz="4400" b="1" dirty="0"/>
              <a:t>好人</a:t>
            </a:r>
            <a:r>
              <a:rPr lang="en-US" altLang="zh-TW" sz="4400" b="1" dirty="0"/>
              <a:t>” </a:t>
            </a:r>
            <a:r>
              <a:rPr lang="zh-TW" altLang="en-US" sz="4400" b="1" dirty="0"/>
              <a:t>異端者？</a:t>
            </a:r>
            <a:endParaRPr lang="en-US" altLang="zh-TW" sz="4400" b="1" dirty="0"/>
          </a:p>
        </p:txBody>
      </p:sp>
      <p:pic>
        <p:nvPicPr>
          <p:cNvPr id="1028" name="Picture 4" descr="免費矢量| 可怕的女人和陰影乾淨的設計黃色">
            <a:extLst>
              <a:ext uri="{FF2B5EF4-FFF2-40B4-BE49-F238E27FC236}">
                <a16:creationId xmlns:a16="http://schemas.microsoft.com/office/drawing/2014/main" id="{15E11FEB-1538-67AD-5FB4-1F63501D5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95" y="1615169"/>
            <a:ext cx="1540203" cy="181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lice Clipart Images – Browse 17,342 ...">
            <a:extLst>
              <a:ext uri="{FF2B5EF4-FFF2-40B4-BE49-F238E27FC236}">
                <a16:creationId xmlns:a16="http://schemas.microsoft.com/office/drawing/2014/main" id="{1762A224-57CE-91AA-06F7-795196D4D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8818" r="9537" b="9379"/>
          <a:stretch/>
        </p:blipFill>
        <p:spPr bwMode="auto">
          <a:xfrm>
            <a:off x="7066704" y="1654359"/>
            <a:ext cx="1513316" cy="22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ittle baby holding red heart Royalty Free Vector Image">
            <a:extLst>
              <a:ext uri="{FF2B5EF4-FFF2-40B4-BE49-F238E27FC236}">
                <a16:creationId xmlns:a16="http://schemas.microsoft.com/office/drawing/2014/main" id="{C077EF8A-393C-EBD5-7ED1-0C05AFA80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4"/>
          <a:stretch/>
        </p:blipFill>
        <p:spPr bwMode="auto">
          <a:xfrm>
            <a:off x="2979038" y="4612792"/>
            <a:ext cx="1470581" cy="195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靈巧侍人馴良事主靈巧像蛇、馴良像鴿子(太十16). - ppt download">
            <a:extLst>
              <a:ext uri="{FF2B5EF4-FFF2-40B4-BE49-F238E27FC236}">
                <a16:creationId xmlns:a16="http://schemas.microsoft.com/office/drawing/2014/main" id="{CC3F115D-5B8B-3A6C-BDB4-EC34FB4A1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7" t="7333" r="18167" b="18118"/>
          <a:stretch/>
        </p:blipFill>
        <p:spPr bwMode="auto">
          <a:xfrm>
            <a:off x="4909884" y="4686753"/>
            <a:ext cx="1890081" cy="18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113E7-83F5-C701-3F6D-D60978EE0874}"/>
              </a:ext>
            </a:extLst>
          </p:cNvPr>
          <p:cNvSpPr txBox="1"/>
          <p:nvPr/>
        </p:nvSpPr>
        <p:spPr>
          <a:xfrm>
            <a:off x="9332305" y="3262343"/>
            <a:ext cx="24261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/>
              <a:t>不怕吃虧</a:t>
            </a:r>
            <a:endParaRPr lang="en-US" altLang="zh-TW" sz="4000" b="1" dirty="0"/>
          </a:p>
          <a:p>
            <a:pPr algn="ctr"/>
            <a:r>
              <a:rPr lang="zh-TW" altLang="en-US" sz="4000" b="1" dirty="0"/>
              <a:t>不怕受傷</a:t>
            </a:r>
            <a:endParaRPr lang="en-US" altLang="zh-TW" sz="4000" b="1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10F1DE9-BE09-B3A1-176F-41DE769C5AE8}"/>
              </a:ext>
            </a:extLst>
          </p:cNvPr>
          <p:cNvSpPr/>
          <p:nvPr/>
        </p:nvSpPr>
        <p:spPr>
          <a:xfrm>
            <a:off x="10346240" y="4772713"/>
            <a:ext cx="350520" cy="4186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40147-D0A6-C539-A4DA-198789E011D3}"/>
              </a:ext>
            </a:extLst>
          </p:cNvPr>
          <p:cNvSpPr txBox="1"/>
          <p:nvPr/>
        </p:nvSpPr>
        <p:spPr>
          <a:xfrm>
            <a:off x="8915400" y="5146575"/>
            <a:ext cx="30937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/>
              <a:t>不做傻瓜</a:t>
            </a:r>
            <a:endParaRPr lang="en-US" altLang="zh-TW" sz="4400" b="1" dirty="0"/>
          </a:p>
          <a:p>
            <a:pPr algn="ctr"/>
            <a:r>
              <a:rPr lang="zh-TW" altLang="en-US" sz="4400" b="1" dirty="0"/>
              <a:t>不一直被騙</a:t>
            </a:r>
            <a:endParaRPr lang="en-US" altLang="zh-TW" sz="4400" b="1" dirty="0"/>
          </a:p>
        </p:txBody>
      </p:sp>
      <p:pic>
        <p:nvPicPr>
          <p:cNvPr id="1042" name="Picture 18" descr="Wrong X Clip Art at Clker.com - vector clip art online, royalty free &amp;  public domain">
            <a:extLst>
              <a:ext uri="{FF2B5EF4-FFF2-40B4-BE49-F238E27FC236}">
                <a16:creationId xmlns:a16="http://schemas.microsoft.com/office/drawing/2014/main" id="{267A3809-C64E-24E0-BF66-B6488E8F6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2" y="1283836"/>
            <a:ext cx="865033" cy="7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Wrong X Clip Art at Clker.com - vector clip art online, royalty free &amp;  public domain">
            <a:extLst>
              <a:ext uri="{FF2B5EF4-FFF2-40B4-BE49-F238E27FC236}">
                <a16:creationId xmlns:a16="http://schemas.microsoft.com/office/drawing/2014/main" id="{2AE70119-99C3-E384-0C57-C336D78B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05" y="1421508"/>
            <a:ext cx="865033" cy="7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70480AA-04E7-386B-37FC-43CE5700102A}"/>
              </a:ext>
            </a:extLst>
          </p:cNvPr>
          <p:cNvGrpSpPr/>
          <p:nvPr/>
        </p:nvGrpSpPr>
        <p:grpSpPr>
          <a:xfrm>
            <a:off x="246869" y="4379620"/>
            <a:ext cx="2271904" cy="2213505"/>
            <a:chOff x="1297045" y="4275138"/>
            <a:chExt cx="2254120" cy="2234929"/>
          </a:xfrm>
        </p:grpSpPr>
        <p:pic>
          <p:nvPicPr>
            <p:cNvPr id="1048" name="Picture 24" descr="Smart Brain Icons - Free SVG &amp; PNG Smart Brain Images - Noun Project">
              <a:extLst>
                <a:ext uri="{FF2B5EF4-FFF2-40B4-BE49-F238E27FC236}">
                  <a16:creationId xmlns:a16="http://schemas.microsoft.com/office/drawing/2014/main" id="{545EBCB9-F18E-E3D2-60E0-4007A52DE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548" y="4275138"/>
              <a:ext cx="2229617" cy="2229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8A11D7-8E47-EFCF-A448-238F930D33F7}"/>
                </a:ext>
              </a:extLst>
            </p:cNvPr>
            <p:cNvSpPr txBox="1"/>
            <p:nvPr/>
          </p:nvSpPr>
          <p:spPr>
            <a:xfrm>
              <a:off x="1297045" y="5802181"/>
              <a:ext cx="222961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000" b="1" dirty="0">
                  <a:solidFill>
                    <a:srgbClr val="FF0000"/>
                  </a:solidFill>
                </a:rPr>
                <a:t>真        理</a:t>
              </a:r>
              <a:endParaRPr lang="en-US" altLang="zh-TW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434B57B-E1F1-04F0-0360-DE5B6BE44E11}"/>
              </a:ext>
            </a:extLst>
          </p:cNvPr>
          <p:cNvSpPr/>
          <p:nvPr/>
        </p:nvSpPr>
        <p:spPr>
          <a:xfrm>
            <a:off x="8659220" y="3612931"/>
            <a:ext cx="407702" cy="4186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9E5E74-7512-8841-66FE-0317F82762C9}"/>
              </a:ext>
            </a:extLst>
          </p:cNvPr>
          <p:cNvSpPr txBox="1"/>
          <p:nvPr/>
        </p:nvSpPr>
        <p:spPr>
          <a:xfrm>
            <a:off x="9308447" y="1421508"/>
            <a:ext cx="24261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/>
              <a:t>為了愛</a:t>
            </a:r>
            <a:endParaRPr lang="en-US" altLang="zh-TW" sz="4000" b="1" dirty="0"/>
          </a:p>
          <a:p>
            <a:pPr algn="ctr"/>
            <a:r>
              <a:rPr lang="zh-TW" altLang="en-US" sz="4000" b="1" dirty="0"/>
              <a:t>為福音</a:t>
            </a:r>
            <a:endParaRPr lang="en-US" altLang="zh-TW" sz="4000" b="1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83B2E21-1A9E-43F1-97AF-B15FDFD1259F}"/>
              </a:ext>
            </a:extLst>
          </p:cNvPr>
          <p:cNvSpPr/>
          <p:nvPr/>
        </p:nvSpPr>
        <p:spPr>
          <a:xfrm>
            <a:off x="10400738" y="2800285"/>
            <a:ext cx="350520" cy="4186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Protection Insurance Umbrella | Great PowerPoint ClipArt for Presentations  - PresenterMedia.com">
            <a:extLst>
              <a:ext uri="{FF2B5EF4-FFF2-40B4-BE49-F238E27FC236}">
                <a16:creationId xmlns:a16="http://schemas.microsoft.com/office/drawing/2014/main" id="{35E75E68-2CEE-A951-1FE4-8E0320089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t="3986" r="6396" b="8681"/>
          <a:stretch/>
        </p:blipFill>
        <p:spPr bwMode="auto">
          <a:xfrm>
            <a:off x="6905722" y="4493885"/>
            <a:ext cx="1470581" cy="209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47745C7-EBD4-EECC-E648-6F514F43B505}"/>
              </a:ext>
            </a:extLst>
          </p:cNvPr>
          <p:cNvGrpSpPr/>
          <p:nvPr/>
        </p:nvGrpSpPr>
        <p:grpSpPr>
          <a:xfrm>
            <a:off x="3738759" y="1010516"/>
            <a:ext cx="2721206" cy="2975087"/>
            <a:chOff x="13920874" y="2053845"/>
            <a:chExt cx="2721206" cy="2975087"/>
          </a:xfrm>
        </p:grpSpPr>
        <p:pic>
          <p:nvPicPr>
            <p:cNvPr id="1030" name="Picture 6" descr="Black and white drawing of the church clipart free image download">
              <a:extLst>
                <a:ext uri="{FF2B5EF4-FFF2-40B4-BE49-F238E27FC236}">
                  <a16:creationId xmlns:a16="http://schemas.microsoft.com/office/drawing/2014/main" id="{0140E80B-9311-ABDB-3607-647D380CF9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6" t="11333" r="6609" b="11333"/>
            <a:stretch/>
          </p:blipFill>
          <p:spPr bwMode="auto">
            <a:xfrm>
              <a:off x="13920874" y="2053845"/>
              <a:ext cx="2721206" cy="2975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AA243E-5C80-83FC-7FA5-09D57C58FD52}"/>
                </a:ext>
              </a:extLst>
            </p:cNvPr>
            <p:cNvSpPr txBox="1"/>
            <p:nvPr/>
          </p:nvSpPr>
          <p:spPr>
            <a:xfrm>
              <a:off x="14698222" y="3218945"/>
              <a:ext cx="1182232" cy="1754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rgbClr val="FF0000"/>
                  </a:solidFill>
                </a:rPr>
                <a:t>真理</a:t>
              </a:r>
              <a:endParaRPr lang="en-US" altLang="zh-TW" sz="3600" b="1" dirty="0">
                <a:solidFill>
                  <a:srgbClr val="FF0000"/>
                </a:solidFill>
              </a:endParaRPr>
            </a:p>
            <a:p>
              <a:pPr algn="ctr"/>
              <a:r>
                <a:rPr lang="zh-TW" altLang="en-US" sz="3600" b="1" dirty="0">
                  <a:solidFill>
                    <a:srgbClr val="0000FF"/>
                  </a:solidFill>
                </a:rPr>
                <a:t>愛心</a:t>
              </a:r>
              <a:endParaRPr lang="en-US" altLang="zh-TW" sz="3600" b="1" dirty="0">
                <a:solidFill>
                  <a:srgbClr val="0000FF"/>
                </a:solidFill>
              </a:endParaRPr>
            </a:p>
            <a:p>
              <a:pPr algn="ctr"/>
              <a:r>
                <a:rPr lang="zh-TW" altLang="en-US" sz="3600" b="1" dirty="0">
                  <a:solidFill>
                    <a:srgbClr val="00B050"/>
                  </a:solidFill>
                </a:rPr>
                <a:t>救人</a:t>
              </a:r>
              <a:endParaRPr lang="en-US" altLang="zh-TW" sz="36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927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3" grpId="0" animBg="1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50BDE1-F6B7-7D6E-C733-4AE5DE0C604F}"/>
              </a:ext>
            </a:extLst>
          </p:cNvPr>
          <p:cNvSpPr txBox="1"/>
          <p:nvPr/>
        </p:nvSpPr>
        <p:spPr>
          <a:xfrm>
            <a:off x="3215640" y="22772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/>
              <a:t>如何處理？</a:t>
            </a:r>
            <a:endParaRPr lang="en-US" altLang="zh-TW" sz="4000" b="1" dirty="0"/>
          </a:p>
        </p:txBody>
      </p:sp>
      <p:pic>
        <p:nvPicPr>
          <p:cNvPr id="4" name="Picture 2" descr="Catholic church icon. Outline catholic church vector icon for web design  isolated on white background Stock Vector Image &amp; Art - Alamy">
            <a:extLst>
              <a:ext uri="{FF2B5EF4-FFF2-40B4-BE49-F238E27FC236}">
                <a16:creationId xmlns:a16="http://schemas.microsoft.com/office/drawing/2014/main" id="{A688D2CB-7D26-651A-1EB0-E59BA7C82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1789" b="4652"/>
          <a:stretch/>
        </p:blipFill>
        <p:spPr bwMode="auto">
          <a:xfrm>
            <a:off x="8559165" y="3027800"/>
            <a:ext cx="1950720" cy="217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C47477-1CE7-4CF7-85CF-A05A2932F794}"/>
              </a:ext>
            </a:extLst>
          </p:cNvPr>
          <p:cNvSpPr txBox="1"/>
          <p:nvPr/>
        </p:nvSpPr>
        <p:spPr>
          <a:xfrm>
            <a:off x="655319" y="671691"/>
            <a:ext cx="678180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</a:rPr>
              <a:t>        迎拒有道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r>
              <a:rPr lang="zh-TW" altLang="en-US" sz="3600" b="1" dirty="0"/>
              <a:t>不拉人的異教徒</a:t>
            </a:r>
            <a:endParaRPr lang="en-US" altLang="zh-TW" sz="3600" b="1" dirty="0"/>
          </a:p>
          <a:p>
            <a:r>
              <a:rPr lang="zh-TW" altLang="en-US" sz="3600" b="1" dirty="0"/>
              <a:t>     → 給他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 她傳福音</a:t>
            </a:r>
            <a:endParaRPr lang="en-US" altLang="zh-TW" sz="3600" b="1" dirty="0"/>
          </a:p>
          <a:p>
            <a:r>
              <a:rPr lang="zh-TW" altLang="en-US" sz="3600" b="1" dirty="0"/>
              <a:t>不拉人的亂解經者</a:t>
            </a:r>
            <a:endParaRPr lang="en-US" altLang="zh-TW" sz="3600" b="1" dirty="0"/>
          </a:p>
          <a:p>
            <a:r>
              <a:rPr lang="zh-TW" altLang="en-US" sz="3600" b="1" dirty="0"/>
              <a:t>    → 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只要守次序</a:t>
            </a:r>
            <a:r>
              <a:rPr lang="en-US" altLang="zh-TW" sz="3600" b="1" dirty="0"/>
              <a:t>) </a:t>
            </a:r>
            <a:r>
              <a:rPr lang="zh-TW" altLang="en-US" sz="3600" b="1" dirty="0"/>
              <a:t>則容忍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交流</a:t>
            </a:r>
            <a:endParaRPr lang="en-US" altLang="zh-TW" sz="3600" b="1" dirty="0"/>
          </a:p>
          <a:p>
            <a:r>
              <a:rPr lang="zh-TW" altLang="en-US" sz="3600" b="1" dirty="0"/>
              <a:t>傳道理與教會教義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實踐不一致</a:t>
            </a:r>
            <a:endParaRPr lang="en-US" altLang="zh-TW" sz="3600" b="1" dirty="0"/>
          </a:p>
          <a:p>
            <a:r>
              <a:rPr lang="zh-TW" altLang="en-US" sz="3600" b="1" dirty="0"/>
              <a:t>    →勸勉→不聽勸則開除</a:t>
            </a:r>
            <a:endParaRPr lang="en-US" altLang="zh-TW" sz="3600" b="1" dirty="0"/>
          </a:p>
          <a:p>
            <a:r>
              <a:rPr lang="zh-TW" altLang="en-US" sz="3600" b="1" dirty="0"/>
              <a:t>拉人的異端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極端者</a:t>
            </a:r>
            <a:endParaRPr lang="en-US" altLang="zh-TW" sz="3600" b="1" dirty="0"/>
          </a:p>
          <a:p>
            <a:r>
              <a:rPr lang="zh-TW" altLang="en-US" sz="3600" b="1" dirty="0"/>
              <a:t>   →勸勉→不聽勸則不歡迎</a:t>
            </a:r>
            <a:endParaRPr lang="en-US" altLang="zh-TW" sz="3600" b="1" dirty="0"/>
          </a:p>
          <a:p>
            <a:r>
              <a:rPr lang="zh-TW" altLang="en-US" sz="3600" b="1" dirty="0"/>
              <a:t>邪教特工</a:t>
            </a:r>
            <a:endParaRPr lang="en-US" altLang="zh-TW" sz="3600" b="1" dirty="0"/>
          </a:p>
          <a:p>
            <a:r>
              <a:rPr lang="zh-TW" altLang="en-US" sz="3600" b="1" dirty="0"/>
              <a:t>  → 趕走</a:t>
            </a:r>
            <a:endParaRPr lang="en-US" altLang="zh-TW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E6D07-64AD-6C5A-6881-B06898F62CA1}"/>
              </a:ext>
            </a:extLst>
          </p:cNvPr>
          <p:cNvSpPr txBox="1"/>
          <p:nvPr/>
        </p:nvSpPr>
        <p:spPr>
          <a:xfrm>
            <a:off x="6404610" y="5429950"/>
            <a:ext cx="6259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</a:rPr>
              <a:t>機會教育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algn="ctr"/>
            <a:r>
              <a:rPr lang="zh-TW" altLang="en-US" sz="3600" b="1" dirty="0"/>
              <a:t>針對當下異端開講座</a:t>
            </a:r>
            <a:endParaRPr lang="en-US" altLang="zh-TW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150E8-2B4E-ED20-AADC-EC6E5EDBE3D6}"/>
              </a:ext>
            </a:extLst>
          </p:cNvPr>
          <p:cNvSpPr txBox="1"/>
          <p:nvPr/>
        </p:nvSpPr>
        <p:spPr>
          <a:xfrm>
            <a:off x="6404610" y="695257"/>
            <a:ext cx="62598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</a:rPr>
              <a:t>通知會眾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algn="ctr"/>
            <a:r>
              <a:rPr lang="zh-TW" altLang="en-US" sz="3600" b="1" dirty="0"/>
              <a:t>有異端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極端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邪教的活動</a:t>
            </a:r>
            <a:endParaRPr lang="en-US" altLang="zh-TW" sz="3600" b="1" dirty="0"/>
          </a:p>
          <a:p>
            <a:pPr algn="ctr"/>
            <a:r>
              <a:rPr lang="zh-TW" altLang="en-US" sz="3600" b="1" dirty="0"/>
              <a:t>被開除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拒絕的名單</a:t>
            </a:r>
            <a:endParaRPr lang="en-US" altLang="zh-TW" sz="3600" b="1" dirty="0"/>
          </a:p>
          <a:p>
            <a:pPr algn="ctr"/>
            <a:r>
              <a:rPr lang="zh-TW" altLang="en-US" sz="3600" b="1" dirty="0"/>
              <a:t>因應措施</a:t>
            </a:r>
            <a:endParaRPr lang="en-US" altLang="zh-TW" sz="3600" b="1" dirty="0"/>
          </a:p>
        </p:txBody>
      </p:sp>
    </p:spTree>
    <p:extLst>
      <p:ext uri="{BB962C8B-B14F-4D97-AF65-F5344CB8AC3E}">
        <p14:creationId xmlns:p14="http://schemas.microsoft.com/office/powerpoint/2010/main" val="336620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5F0B2B-EE13-FF75-EA97-574B632E338A}"/>
              </a:ext>
            </a:extLst>
          </p:cNvPr>
          <p:cNvSpPr txBox="1"/>
          <p:nvPr/>
        </p:nvSpPr>
        <p:spPr>
          <a:xfrm>
            <a:off x="3048000" y="502920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實戰篇</a:t>
            </a:r>
            <a:endParaRPr lang="en-US" altLang="zh-TW" sz="60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615D58-4BE9-9D60-6F59-B6DFBA74AC22}"/>
              </a:ext>
            </a:extLst>
          </p:cNvPr>
          <p:cNvGrpSpPr/>
          <p:nvPr/>
        </p:nvGrpSpPr>
        <p:grpSpPr>
          <a:xfrm>
            <a:off x="3956208" y="1874520"/>
            <a:ext cx="4279583" cy="3544253"/>
            <a:chOff x="3538538" y="814388"/>
            <a:chExt cx="5114925" cy="5229225"/>
          </a:xfrm>
        </p:grpSpPr>
        <p:pic>
          <p:nvPicPr>
            <p:cNvPr id="5122" name="Picture 2" descr="Weather Clipart-thunder lightning cloud 12">
              <a:extLst>
                <a:ext uri="{FF2B5EF4-FFF2-40B4-BE49-F238E27FC236}">
                  <a16:creationId xmlns:a16="http://schemas.microsoft.com/office/drawing/2014/main" id="{426B2FAF-4EA3-B55D-DB37-F894CA58C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814388"/>
              <a:ext cx="5114925" cy="522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A36DCFD-47A8-6F07-9264-F5ACEBE4653F}"/>
                </a:ext>
              </a:extLst>
            </p:cNvPr>
            <p:cNvSpPr/>
            <p:nvPr/>
          </p:nvSpPr>
          <p:spPr>
            <a:xfrm>
              <a:off x="6096000" y="5227320"/>
              <a:ext cx="237744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649FA97-FD56-F90F-EB8F-E80A956E2638}"/>
              </a:ext>
            </a:extLst>
          </p:cNvPr>
          <p:cNvSpPr txBox="1"/>
          <p:nvPr/>
        </p:nvSpPr>
        <p:spPr>
          <a:xfrm>
            <a:off x="3047999" y="533941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東方閃電</a:t>
            </a:r>
            <a:endParaRPr lang="en-US" altLang="zh-TW" sz="60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61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229600" cy="1066800"/>
          </a:xfrm>
        </p:spPr>
        <p:txBody>
          <a:bodyPr/>
          <a:lstStyle/>
          <a:p>
            <a:pPr algn="ctr"/>
            <a:r>
              <a:rPr lang="zh-TW" altLang="en-US" sz="4800" b="1" dirty="0"/>
              <a:t>閃電教的本質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1537743" y="1658599"/>
            <a:ext cx="74462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/>
              <a:t>與基督教信仰有類同之處</a:t>
            </a:r>
            <a:endParaRPr lang="en-US" altLang="zh-TW" sz="4000" b="1" dirty="0"/>
          </a:p>
          <a:p>
            <a:r>
              <a:rPr lang="zh-TW" altLang="en-US" sz="4000" b="1" dirty="0"/>
              <a:t>但</a:t>
            </a:r>
            <a:r>
              <a:rPr lang="zh-TW" altLang="en-US" sz="4000" b="1" dirty="0">
                <a:solidFill>
                  <a:srgbClr val="FF0000"/>
                </a:solidFill>
              </a:rPr>
              <a:t>基要和整体的信仰</a:t>
            </a:r>
            <a:r>
              <a:rPr lang="zh-TW" altLang="en-US" sz="4000" b="1" dirty="0"/>
              <a:t>都</a:t>
            </a:r>
            <a:r>
              <a:rPr lang="zh-TW" altLang="en-US" sz="4000" b="1" dirty="0">
                <a:solidFill>
                  <a:srgbClr val="0000FF"/>
                </a:solidFill>
              </a:rPr>
              <a:t>不相同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7510" y="1524000"/>
            <a:ext cx="131318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tx1"/>
                </a:solidFill>
              </a:rPr>
              <a:t>異端</a:t>
            </a:r>
            <a:endParaRPr lang="en-US" altLang="zh-TW" sz="4400" b="1" dirty="0">
              <a:solidFill>
                <a:schemeClr val="tx1"/>
              </a:solidFill>
            </a:endParaRPr>
          </a:p>
          <a:p>
            <a:r>
              <a:rPr lang="zh-TW" altLang="en-US" sz="4400" b="1" dirty="0">
                <a:solidFill>
                  <a:schemeClr val="tx1"/>
                </a:solidFill>
              </a:rPr>
              <a:t>異教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3020" y="3409801"/>
            <a:ext cx="9585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/>
              <a:t>聚會方式秘密</a:t>
            </a:r>
            <a:endParaRPr lang="en-US" altLang="zh-TW" sz="4000" b="1" dirty="0"/>
          </a:p>
          <a:p>
            <a:r>
              <a:rPr lang="zh-TW" altLang="en-US" sz="4000" b="1" dirty="0"/>
              <a:t>有轄制信眾、逼人入教的傾向</a:t>
            </a:r>
            <a:endParaRPr lang="en-US" altLang="zh-TW" sz="4000" b="1" dirty="0"/>
          </a:p>
          <a:p>
            <a:r>
              <a:rPr lang="zh-TW" altLang="en-US" sz="4000" b="1" dirty="0"/>
              <a:t>用威脅 、打人綁架、騙財騙色等違法手段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9287510" y="3581401"/>
            <a:ext cx="131318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tx1"/>
                </a:solidFill>
              </a:rPr>
              <a:t>邪教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8767" y="5520779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/>
              <a:t>被中國列為</a:t>
            </a:r>
            <a:r>
              <a:rPr lang="zh-TW" altLang="en-US" sz="4400" b="1" dirty="0">
                <a:solidFill>
                  <a:srgbClr val="FF0000"/>
                </a:solidFill>
              </a:rPr>
              <a:t>邪教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00400" y="5715000"/>
            <a:ext cx="609600" cy="3810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spc="300" dirty="0"/>
              <a:t>閃電教簡介</a:t>
            </a:r>
            <a:endParaRPr lang="en-US" sz="4800" b="1" spc="300" dirty="0"/>
          </a:p>
        </p:txBody>
      </p:sp>
      <p:pic>
        <p:nvPicPr>
          <p:cNvPr id="3" name="Picture 18" descr="http://270c81.medialib.glogster.com/media/97/97c477642f1531a0cd917d94ffc7eb4ccd54daa441875a8f973d3ee0f2ec6880/lightning-bolt-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1828801"/>
            <a:ext cx="2295525" cy="37433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1" y="1828801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0000FF"/>
                </a:solidFill>
              </a:rPr>
              <a:t>起源及發展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1" y="3124201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/>
              <a:t>信仰及謬誤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6248400" y="4495801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/>
              <a:t>傳教手法</a:t>
            </a:r>
            <a:endParaRPr lang="en-US" sz="4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/>
              <a:t>起源及發展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370673" y="854214"/>
            <a:ext cx="9679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1990</a:t>
            </a:r>
            <a:r>
              <a:rPr lang="zh-TW" altLang="en-US" sz="4000" b="1" dirty="0"/>
              <a:t>初期在中国</a:t>
            </a:r>
            <a:r>
              <a:rPr lang="zh-TW" altLang="en-US" sz="4000" b="1" dirty="0">
                <a:solidFill>
                  <a:srgbClr val="00B050"/>
                </a:solidFill>
              </a:rPr>
              <a:t>河南省</a:t>
            </a:r>
            <a:r>
              <a:rPr lang="zh-TW" altLang="en-US" sz="4000" b="1" dirty="0"/>
              <a:t>興起</a:t>
            </a:r>
            <a:r>
              <a:rPr lang="en-US" altLang="zh-TW" sz="4000" b="1" dirty="0"/>
              <a:t>, </a:t>
            </a:r>
            <a:r>
              <a:rPr lang="zh-TW" altLang="en-US" sz="4000" b="1" dirty="0"/>
              <a:t>又稱</a:t>
            </a:r>
            <a:r>
              <a:rPr lang="zh-TW" altLang="en-US" sz="4000" b="1" dirty="0">
                <a:solidFill>
                  <a:srgbClr val="0000FF"/>
                </a:solidFill>
              </a:rPr>
              <a:t>全能神教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0114" y="1718983"/>
            <a:ext cx="1210588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zh-TW" altLang="en-US" sz="4000" b="1">
                <a:ea typeface="新細明體"/>
              </a:rPr>
              <a:t>神明</a:t>
            </a:r>
            <a:endParaRPr lang="en-US" sz="4000" b="1">
              <a:ea typeface="新細明體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9272" y="2819401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女基督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9169" y="1752600"/>
            <a:ext cx="5074831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zh-TW" altLang="en-US" sz="4000" b="1" dirty="0"/>
              <a:t>基督第二次降临</a:t>
            </a:r>
            <a:endParaRPr lang="en-US" altLang="zh-TW" sz="4000" b="1" dirty="0"/>
          </a:p>
          <a:p>
            <a:pPr algn="ctr"/>
            <a:r>
              <a:rPr lang="zh-TW" altLang="en-US" sz="4000" b="1">
                <a:ea typeface="新細明體"/>
              </a:rPr>
              <a:t>生於</a:t>
            </a:r>
            <a:r>
              <a:rPr lang="zh-TW" altLang="en-US" sz="4000" b="1">
                <a:solidFill>
                  <a:srgbClr val="00B050"/>
                </a:solidFill>
                <a:ea typeface="新細明體"/>
              </a:rPr>
              <a:t>中国</a:t>
            </a:r>
            <a:endParaRPr lang="en-US" sz="4000" b="1">
              <a:ea typeface="新細明體"/>
              <a:cs typeface="Calibri" panose="020F0502020204030204"/>
            </a:endParaRPr>
          </a:p>
          <a:p>
            <a:pPr algn="ctr"/>
            <a:r>
              <a:rPr lang="zh-TW" altLang="en-US" sz="4000" b="1">
                <a:ea typeface="新細明體"/>
              </a:rPr>
              <a:t>她的話 </a:t>
            </a:r>
            <a:r>
              <a:rPr lang="en-US" altLang="zh-TW" sz="4000" b="1" dirty="0">
                <a:ea typeface="新細明體"/>
              </a:rPr>
              <a:t>&gt; </a:t>
            </a:r>
            <a:r>
              <a:rPr lang="zh-TW" altLang="en-US" sz="4000" b="1">
                <a:ea typeface="新細明體"/>
              </a:rPr>
              <a:t>聖經</a:t>
            </a:r>
            <a:endParaRPr lang="en-US" sz="4000" b="1">
              <a:ea typeface="新細明體"/>
              <a:cs typeface="Calibri"/>
            </a:endParaRPr>
          </a:p>
        </p:txBody>
      </p:sp>
      <p:pic>
        <p:nvPicPr>
          <p:cNvPr id="7" name="Picture 10" descr="http://blog.dwnews.com/wp-content/uploads/2012/12/%E5%85%A8%E8%83%BD%E7%A5%9E%E5%A5%B3%E5%9F%BA%E7%9D%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2522" y="1828800"/>
            <a:ext cx="1436556" cy="1752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069169" y="4114801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/>
              <a:t>創辦及主持人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7961331" y="411480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00B050"/>
                </a:solidFill>
              </a:rPr>
              <a:t>趙维山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11" name="Picture 14" descr="全能神头目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9272" y="3676650"/>
            <a:ext cx="1733550" cy="158115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99272" y="5257801"/>
            <a:ext cx="9450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 dirty="0">
                <a:solidFill>
                  <a:srgbClr val="0000FF"/>
                </a:solidFill>
              </a:rPr>
              <a:t>2000 </a:t>
            </a:r>
            <a:r>
              <a:rPr lang="zh-TW" altLang="en-US" sz="4000" b="1" spc="300" dirty="0"/>
              <a:t>年</a:t>
            </a:r>
            <a:r>
              <a:rPr lang="en-US" altLang="zh-TW" sz="4000" b="1" spc="300" dirty="0"/>
              <a:t>, </a:t>
            </a:r>
            <a:r>
              <a:rPr lang="zh-TW" altLang="en-US" sz="4000" b="1" spc="300" dirty="0"/>
              <a:t>在一些官员的帮助下</a:t>
            </a:r>
            <a:r>
              <a:rPr lang="en-US" altLang="zh-TW" sz="4000" b="1" spc="300" dirty="0"/>
              <a:t>, </a:t>
            </a:r>
            <a:r>
              <a:rPr lang="zh-TW" altLang="en-US" sz="4000" b="1" spc="300" dirty="0"/>
              <a:t>辗转到美国</a:t>
            </a:r>
            <a:r>
              <a:rPr lang="en-US" altLang="zh-TW" sz="4000" b="1" spc="300" dirty="0"/>
              <a:t>, </a:t>
            </a:r>
            <a:r>
              <a:rPr lang="zh-TW" altLang="en-US" sz="4000" b="1" spc="300" dirty="0"/>
              <a:t>在</a:t>
            </a:r>
            <a:r>
              <a:rPr lang="zh-TW" altLang="en-US" sz="4000" b="1" spc="300" dirty="0">
                <a:solidFill>
                  <a:srgbClr val="0000FF"/>
                </a:solidFill>
              </a:rPr>
              <a:t>纽约</a:t>
            </a:r>
            <a:r>
              <a:rPr lang="zh-TW" altLang="en-US" sz="4000" b="1" spc="300" dirty="0"/>
              <a:t>建立闪电邪教总部和网站</a:t>
            </a:r>
            <a:endParaRPr lang="en-US" sz="4000" b="1" spc="300" dirty="0"/>
          </a:p>
        </p:txBody>
      </p:sp>
      <p:sp>
        <p:nvSpPr>
          <p:cNvPr id="13" name="Down Arrow 12"/>
          <p:cNvSpPr/>
          <p:nvPr/>
        </p:nvSpPr>
        <p:spPr>
          <a:xfrm>
            <a:off x="2285072" y="2438400"/>
            <a:ext cx="304800" cy="38100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427930" y="4343400"/>
            <a:ext cx="381000" cy="3048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2" grpId="0"/>
      <p:bldP spid="13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spc="300" dirty="0"/>
              <a:t>閃電教簡介</a:t>
            </a:r>
            <a:endParaRPr lang="en-US" sz="4800" b="1" spc="300" dirty="0"/>
          </a:p>
        </p:txBody>
      </p:sp>
      <p:pic>
        <p:nvPicPr>
          <p:cNvPr id="3" name="Picture 18" descr="http://270c81.medialib.glogster.com/media/97/97c477642f1531a0cd917d94ffc7eb4ccd54daa441875a8f973d3ee0f2ec6880/lightning-bolt-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1828801"/>
            <a:ext cx="2295525" cy="37433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1" y="1828801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/>
              <a:t>起源及發展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6096001" y="3124201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0000FF"/>
                </a:solidFill>
              </a:rPr>
              <a:t>信仰及謬誤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4495801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/>
              <a:t>傳教手法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93785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</a:rPr>
              <a:t>女基督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zh-TW" altLang="en-US" sz="4000" b="1" dirty="0"/>
              <a:t>的</a:t>
            </a:r>
            <a:r>
              <a:rPr lang="zh-TW" altLang="en-US" sz="4000" b="1" dirty="0">
                <a:solidFill>
                  <a:srgbClr val="0000FF"/>
                </a:solidFill>
              </a:rPr>
              <a:t>根据</a:t>
            </a:r>
            <a:r>
              <a:rPr lang="zh-TW" altLang="en-US" sz="4000" b="1" dirty="0"/>
              <a:t>與</a:t>
            </a:r>
            <a:r>
              <a:rPr lang="zh-TW" altLang="en-US" sz="4000" b="1" dirty="0">
                <a:solidFill>
                  <a:srgbClr val="0000FF"/>
                </a:solidFill>
              </a:rPr>
              <a:t>謬誤</a:t>
            </a:r>
            <a:r>
              <a:rPr lang="zh-TW" altLang="en-US" sz="4000" b="1" dirty="0"/>
              <a:t> </a:t>
            </a:r>
            <a:r>
              <a:rPr lang="en-US" altLang="zh-TW" sz="2800" b="1" dirty="0"/>
              <a:t>- 1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981200" y="106680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/>
              <a:t>神 就 照 著 自 己 的 形 像 造 人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 乃 是 照 著 他 的 形 像 造 </a:t>
            </a:r>
            <a:r>
              <a:rPr lang="zh-TW" altLang="en-US" sz="3600" b="1" dirty="0">
                <a:solidFill>
                  <a:srgbClr val="0000FF"/>
                </a:solidFill>
              </a:rPr>
              <a:t>男</a:t>
            </a:r>
            <a:r>
              <a:rPr lang="zh-TW" altLang="en-US" sz="3600" b="1" dirty="0"/>
              <a:t> 造 </a:t>
            </a:r>
            <a:r>
              <a:rPr lang="zh-TW" altLang="en-US" sz="3600" b="1" dirty="0">
                <a:solidFill>
                  <a:srgbClr val="00B050"/>
                </a:solidFill>
              </a:rPr>
              <a:t>女</a:t>
            </a:r>
            <a:r>
              <a:rPr lang="zh-TW" altLang="en-US" sz="3600" b="1" dirty="0"/>
              <a:t> 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創</a:t>
            </a:r>
            <a:r>
              <a:rPr lang="en-US" altLang="zh-TW" sz="3600" b="1" dirty="0"/>
              <a:t>1:27)</a:t>
            </a:r>
            <a:endParaRPr lang="en-US" sz="3600" b="1" dirty="0"/>
          </a:p>
        </p:txBody>
      </p:sp>
      <p:sp>
        <p:nvSpPr>
          <p:cNvPr id="7" name="Down Arrow 6"/>
          <p:cNvSpPr/>
          <p:nvPr/>
        </p:nvSpPr>
        <p:spPr>
          <a:xfrm>
            <a:off x="5562600" y="2209800"/>
            <a:ext cx="152400" cy="30480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705600" y="2209800"/>
            <a:ext cx="152400" cy="30480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51460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</a:rPr>
              <a:t>耶穌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9082" y="2514601"/>
            <a:ext cx="1569660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zh-TW" sz="3600" b="1">
                <a:solidFill>
                  <a:srgbClr val="00B050"/>
                </a:solidFill>
                <a:latin typeface="PMingLiU"/>
                <a:ea typeface="PMingLiU"/>
              </a:rPr>
              <a:t>女基督</a:t>
            </a:r>
            <a:endParaRPr lang="en-US" altLang="zh-TW"/>
          </a:p>
        </p:txBody>
      </p:sp>
      <p:sp>
        <p:nvSpPr>
          <p:cNvPr id="11" name="Rectangle 10"/>
          <p:cNvSpPr/>
          <p:nvPr/>
        </p:nvSpPr>
        <p:spPr>
          <a:xfrm>
            <a:off x="1828800" y="33528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/>
              <a:t>誰 從 </a:t>
            </a:r>
            <a:r>
              <a:rPr lang="zh-TW" altLang="en-US" sz="3600" b="1" dirty="0">
                <a:solidFill>
                  <a:srgbClr val="0000FF"/>
                </a:solidFill>
              </a:rPr>
              <a:t>東 方</a:t>
            </a:r>
            <a:r>
              <a:rPr lang="zh-TW" altLang="en-US" sz="3600" b="1" dirty="0"/>
              <a:t> 興 起 一 人 </a:t>
            </a:r>
            <a:r>
              <a:rPr lang="en-US" altLang="zh-TW" sz="3600" b="1" dirty="0"/>
              <a:t>(</a:t>
            </a:r>
            <a:r>
              <a:rPr lang="zh-TW" altLang="en-US" sz="3600" b="1" dirty="0">
                <a:solidFill>
                  <a:srgbClr val="0000FF"/>
                </a:solidFill>
              </a:rPr>
              <a:t>波斯王</a:t>
            </a:r>
            <a:r>
              <a:rPr lang="zh-TW" altLang="en-US" sz="3600" b="1" dirty="0"/>
              <a:t> </a:t>
            </a:r>
            <a:r>
              <a:rPr lang="en-US" altLang="zh-TW" sz="3600" b="1" dirty="0"/>
              <a:t>), </a:t>
            </a:r>
            <a:r>
              <a:rPr lang="zh-TW" altLang="en-US" sz="3600" b="1" dirty="0"/>
              <a:t>憑 公 義 召 他 來 到 腳 前 呢？耶 和 華 將 列 國 交 給 他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使 他 管 轄 君 王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把 他 們 如 灰 塵 交 與 他 的 刀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如 風 吹 的 碎 秸 交 與 他 的 弓 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賽</a:t>
            </a:r>
            <a:r>
              <a:rPr lang="en-US" altLang="zh-TW" sz="3600" b="1" dirty="0"/>
              <a:t>41:2)</a:t>
            </a:r>
            <a:endParaRPr lang="en-US" sz="3600" b="1" dirty="0"/>
          </a:p>
        </p:txBody>
      </p:sp>
      <p:sp>
        <p:nvSpPr>
          <p:cNvPr id="12" name="Right Arrow 11"/>
          <p:cNvSpPr/>
          <p:nvPr/>
        </p:nvSpPr>
        <p:spPr>
          <a:xfrm rot="2764506">
            <a:off x="3587632" y="4899226"/>
            <a:ext cx="3416537" cy="1530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3200" y="5791201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</a:rPr>
              <a:t>東方中囯的女子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</a:rPr>
              <a:t>女基督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zh-TW" altLang="en-US" sz="4000" dirty="0"/>
              <a:t>的</a:t>
            </a:r>
            <a:r>
              <a:rPr lang="zh-TW" altLang="en-US" sz="4000" b="1" dirty="0">
                <a:solidFill>
                  <a:srgbClr val="0000FF"/>
                </a:solidFill>
              </a:rPr>
              <a:t>根据</a:t>
            </a:r>
            <a:r>
              <a:rPr lang="zh-TW" altLang="en-US" sz="4000" dirty="0"/>
              <a:t>與</a:t>
            </a:r>
            <a:r>
              <a:rPr lang="zh-TW" altLang="en-US" sz="4000" b="1" dirty="0">
                <a:solidFill>
                  <a:srgbClr val="0000FF"/>
                </a:solidFill>
              </a:rPr>
              <a:t>謬誤</a:t>
            </a:r>
            <a:r>
              <a:rPr lang="zh-TW" altLang="en-US" sz="4000" b="1" dirty="0"/>
              <a:t> </a:t>
            </a:r>
            <a:r>
              <a:rPr lang="en-US" altLang="zh-TW" sz="2800" b="1" dirty="0"/>
              <a:t>- 2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981200" y="129540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/>
              <a:t>閃 電 從 </a:t>
            </a:r>
            <a:r>
              <a:rPr lang="zh-TW" altLang="en-US" sz="3600" b="1" dirty="0">
                <a:solidFill>
                  <a:srgbClr val="0000FF"/>
                </a:solidFill>
              </a:rPr>
              <a:t>東 邊</a:t>
            </a:r>
            <a:r>
              <a:rPr lang="zh-TW" altLang="en-US" sz="3600" b="1" dirty="0"/>
              <a:t> 發 出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直 照 到 </a:t>
            </a:r>
            <a:r>
              <a:rPr lang="zh-TW" altLang="en-US" sz="3600" b="1" dirty="0">
                <a:solidFill>
                  <a:srgbClr val="00B050"/>
                </a:solidFill>
              </a:rPr>
              <a:t>西 邊</a:t>
            </a:r>
            <a:r>
              <a:rPr lang="en-US" altLang="zh-TW" sz="3600" b="1" dirty="0"/>
              <a:t>. </a:t>
            </a:r>
            <a:r>
              <a:rPr lang="zh-TW" altLang="en-US" sz="3600" b="1" dirty="0"/>
              <a:t>人 子 降 臨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也 要 這 樣 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太 </a:t>
            </a:r>
            <a:r>
              <a:rPr lang="en-US" altLang="zh-TW" sz="3600" b="1" dirty="0"/>
              <a:t>24:27)</a:t>
            </a:r>
            <a:endParaRPr lang="en-US" sz="3600" b="1" dirty="0"/>
          </a:p>
        </p:txBody>
      </p:sp>
      <p:sp>
        <p:nvSpPr>
          <p:cNvPr id="7" name="Down Arrow 6"/>
          <p:cNvSpPr/>
          <p:nvPr/>
        </p:nvSpPr>
        <p:spPr>
          <a:xfrm>
            <a:off x="4267200" y="1828800"/>
            <a:ext cx="152400" cy="76200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2514601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/>
              <a:t>先</a:t>
            </a:r>
            <a:r>
              <a:rPr lang="zh-TW" altLang="en-US" sz="3600" b="1" dirty="0">
                <a:solidFill>
                  <a:srgbClr val="0000FF"/>
                </a:solidFill>
              </a:rPr>
              <a:t>中國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514601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/>
              <a:t>後</a:t>
            </a:r>
            <a:r>
              <a:rPr lang="zh-TW" altLang="en-US" sz="3600" b="1" dirty="0">
                <a:solidFill>
                  <a:srgbClr val="00B050"/>
                </a:solidFill>
              </a:rPr>
              <a:t>西方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33528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/>
              <a:t>得 勝 的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我 要 叫 他 在 我 神 殿 中 作 柱 子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他 也 必 不 再 從 那 裡 出 去</a:t>
            </a:r>
            <a:r>
              <a:rPr lang="en-US" altLang="zh-TW" sz="3600" b="1" dirty="0"/>
              <a:t>. </a:t>
            </a:r>
            <a:r>
              <a:rPr lang="zh-TW" altLang="en-US" sz="3600" b="1" dirty="0"/>
              <a:t>我 又 要 將 我 神 的 名 和 我 神 城 的 名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並 我 的 </a:t>
            </a:r>
            <a:r>
              <a:rPr lang="zh-TW" altLang="en-US" sz="3600" b="1" dirty="0">
                <a:solidFill>
                  <a:srgbClr val="0000FF"/>
                </a:solidFill>
              </a:rPr>
              <a:t>新 名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都 寫 在 他 上 面 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啟 </a:t>
            </a:r>
            <a:r>
              <a:rPr lang="en-US" altLang="zh-TW" sz="3600" b="1" dirty="0"/>
              <a:t>3:12)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4563100" y="5791200"/>
            <a:ext cx="5647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/>
              <a:t>啟示錄 </a:t>
            </a:r>
            <a:r>
              <a:rPr lang="en-US" altLang="zh-TW" sz="3200" b="1" dirty="0"/>
              <a:t>(11:17; 19:15)</a:t>
            </a:r>
            <a:r>
              <a:rPr lang="en-US" altLang="zh-TW" sz="3600" b="1" dirty="0"/>
              <a:t>: </a:t>
            </a:r>
            <a:r>
              <a:rPr lang="zh-TW" altLang="en-US" sz="3600" b="1" dirty="0">
                <a:solidFill>
                  <a:srgbClr val="FF0000"/>
                </a:solidFill>
              </a:rPr>
              <a:t>全能神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8153400" y="1828800"/>
            <a:ext cx="152400" cy="76200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9220200" y="5029200"/>
            <a:ext cx="152400" cy="76200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/>
      <p:bldP spid="10" grpId="0"/>
      <p:bldP spid="11" grpId="0"/>
      <p:bldP spid="13" grpId="0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75260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/>
              <a:t>錯解聖經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7772400" y="182880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/>
              <a:t>低貶聖經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2362200" y="5257800"/>
            <a:ext cx="7651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spc="300" dirty="0">
                <a:solidFill>
                  <a:srgbClr val="0000FF"/>
                </a:solidFill>
              </a:rPr>
              <a:t>自相矛盾</a:t>
            </a:r>
            <a:r>
              <a:rPr lang="zh-TW" altLang="en-US" sz="4000" b="1" spc="300" dirty="0"/>
              <a:t> </a:t>
            </a:r>
            <a:r>
              <a:rPr lang="en-US" altLang="zh-TW" sz="4000" b="1" spc="300" dirty="0">
                <a:sym typeface="Wingdings" pitchFamily="2" charset="2"/>
              </a:rPr>
              <a:t> </a:t>
            </a:r>
            <a:r>
              <a:rPr lang="zh-TW" altLang="en-US" sz="4000" b="1" spc="300" dirty="0"/>
              <a:t>合法性如何建立？</a:t>
            </a:r>
            <a:endParaRPr lang="en-US" sz="4000" b="1" spc="300" dirty="0"/>
          </a:p>
        </p:txBody>
      </p:sp>
      <p:pic>
        <p:nvPicPr>
          <p:cNvPr id="7" name="Picture 6" descr="http://t2.gstatic.com/images?q=tbn:ANd9GcQpZ_W8Esl03gSLVJpwzQ9DR92jrBONCIBkkxjSCqMgJpdSw65I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1752600"/>
            <a:ext cx="22780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62200" y="403860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/>
              <a:t>斷章取義</a:t>
            </a:r>
            <a:endParaRPr lang="en-US" altLang="zh-TW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7772400" y="3429001"/>
            <a:ext cx="223651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/>
              <a:t>她 </a:t>
            </a:r>
            <a:r>
              <a:rPr lang="en-US" altLang="zh-TW" sz="4400" b="1" dirty="0"/>
              <a:t>&gt;</a:t>
            </a:r>
            <a:r>
              <a:rPr lang="en-US" altLang="zh-TW" sz="4000" b="1" dirty="0"/>
              <a:t> </a:t>
            </a:r>
            <a:r>
              <a:rPr lang="zh-TW" altLang="en-US" sz="4000" b="1" dirty="0"/>
              <a:t>聖經</a:t>
            </a:r>
            <a:endParaRPr lang="en-US" altLang="zh-TW" sz="4000" b="1" dirty="0"/>
          </a:p>
          <a:p>
            <a:r>
              <a:rPr lang="zh-TW" altLang="en-US" sz="4000" b="1" dirty="0"/>
              <a:t>聖經過時</a:t>
            </a:r>
            <a:endParaRPr lang="en-US" sz="4000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spc="300" dirty="0"/>
              <a:t>嚐試用</a:t>
            </a:r>
            <a:r>
              <a:rPr lang="zh-TW" altLang="en-US" b="1" spc="300" dirty="0">
                <a:solidFill>
                  <a:srgbClr val="0000FF"/>
                </a:solidFill>
              </a:rPr>
              <a:t>聖經</a:t>
            </a:r>
            <a:r>
              <a:rPr lang="zh-TW" altLang="en-US" b="1" spc="300" dirty="0"/>
              <a:t>建立</a:t>
            </a:r>
            <a:r>
              <a:rPr lang="zh-TW" altLang="en-US" b="1" spc="300" dirty="0">
                <a:solidFill>
                  <a:srgbClr val="FF0000"/>
                </a:solidFill>
              </a:rPr>
              <a:t>女基督</a:t>
            </a:r>
            <a:r>
              <a:rPr lang="zh-TW" altLang="en-US" b="1" spc="300" dirty="0"/>
              <a:t>的</a:t>
            </a:r>
            <a:r>
              <a:rPr lang="zh-TW" altLang="en-US" b="1" spc="300" dirty="0">
                <a:solidFill>
                  <a:srgbClr val="0000FF"/>
                </a:solidFill>
              </a:rPr>
              <a:t>合法性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200400" y="2819400"/>
            <a:ext cx="381000" cy="60960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686800" y="2590800"/>
            <a:ext cx="381000" cy="60960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ble Study Group Stock Illustrations ...">
            <a:extLst>
              <a:ext uri="{FF2B5EF4-FFF2-40B4-BE49-F238E27FC236}">
                <a16:creationId xmlns:a16="http://schemas.microsoft.com/office/drawing/2014/main" id="{F3C40F90-DA2D-F05E-AE5C-43F11B2C1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40" y="1636356"/>
            <a:ext cx="5532120" cy="4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6955E8-8A4F-80BE-8E54-24E5B00C8CDE}"/>
              </a:ext>
            </a:extLst>
          </p:cNvPr>
          <p:cNvSpPr txBox="1"/>
          <p:nvPr/>
        </p:nvSpPr>
        <p:spPr>
          <a:xfrm>
            <a:off x="3048000" y="502920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聖經篇</a:t>
            </a:r>
            <a:endParaRPr lang="en-US" altLang="zh-TW" sz="60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20AFE-A556-D3F4-2429-D7FD58A9B33D}"/>
              </a:ext>
            </a:extLst>
          </p:cNvPr>
          <p:cNvSpPr txBox="1"/>
          <p:nvPr/>
        </p:nvSpPr>
        <p:spPr>
          <a:xfrm>
            <a:off x="3048000" y="589788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/>
              <a:t>探討假道理</a:t>
            </a:r>
            <a:r>
              <a:rPr lang="en-US" altLang="zh-TW" sz="4000" b="1" dirty="0"/>
              <a:t>/</a:t>
            </a:r>
            <a:r>
              <a:rPr lang="zh-TW" altLang="en-US" sz="4000" b="1" dirty="0"/>
              <a:t>假教師的經文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02679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6" name="Group 56"/>
          <p:cNvGraphicFramePr>
            <a:graphicFrameLocks noGrp="1"/>
          </p:cNvGraphicFramePr>
          <p:nvPr>
            <p:ph/>
          </p:nvPr>
        </p:nvGraphicFramePr>
        <p:xfrm>
          <a:off x="1905000" y="889789"/>
          <a:ext cx="8447088" cy="70104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7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1" lang="zh-CN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律法時代</a:t>
                      </a:r>
                      <a:endParaRPr kumimoji="1" lang="zh-CN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恩典時代</a:t>
                      </a:r>
                      <a:endParaRPr kumimoji="1" lang="zh-CN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國度時代</a:t>
                      </a:r>
                      <a:endParaRPr kumimoji="1" lang="zh-CN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252" name="Text Box 52"/>
          <p:cNvSpPr txBox="1">
            <a:spLocks noChangeArrowheads="1"/>
          </p:cNvSpPr>
          <p:nvPr/>
        </p:nvSpPr>
        <p:spPr bwMode="auto">
          <a:xfrm>
            <a:off x="1992313" y="260351"/>
            <a:ext cx="806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b="1" spc="-150" dirty="0"/>
              <a:t>核 心 教 義 ：</a:t>
            </a:r>
            <a:r>
              <a:rPr lang="zh-TW" altLang="en-US" sz="3200" b="1" dirty="0"/>
              <a:t>神的本性、工作、時代</a:t>
            </a:r>
          </a:p>
        </p:txBody>
      </p:sp>
      <p:graphicFrame>
        <p:nvGraphicFramePr>
          <p:cNvPr id="4" name="Group 56"/>
          <p:cNvGraphicFramePr>
            <a:graphicFrameLocks/>
          </p:cNvGraphicFramePr>
          <p:nvPr/>
        </p:nvGraphicFramePr>
        <p:xfrm>
          <a:off x="1905000" y="1600200"/>
          <a:ext cx="8447088" cy="94488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7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神的性情</a:t>
                      </a:r>
                      <a:endParaRPr kumimoji="1" lang="zh-CN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隱秘的</a:t>
                      </a:r>
                      <a:endParaRPr kumimoji="1" lang="zh-CN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慈愛寬容</a:t>
                      </a:r>
                      <a:endParaRPr kumimoji="1" lang="zh-CN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公義威嚴詛咒烈怒</a:t>
                      </a:r>
                      <a:endParaRPr kumimoji="1" lang="zh-CN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5000" y="2514600"/>
          <a:ext cx="8447088" cy="51816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7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神的名</a:t>
                      </a:r>
                      <a:endParaRPr kumimoji="1" lang="zh-CN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耶和華</a:t>
                      </a:r>
                      <a:endParaRPr kumimoji="1" lang="zh-CN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耶穌</a:t>
                      </a:r>
                      <a:endParaRPr kumimoji="1" lang="zh-CN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全能者</a:t>
                      </a:r>
                      <a:endParaRPr kumimoji="1" lang="zh-CN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5000" y="3048000"/>
          <a:ext cx="8447088" cy="51816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7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神的性別</a:t>
                      </a:r>
                      <a:endParaRPr kumimoji="1" lang="zh-CN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無</a:t>
                      </a:r>
                      <a:endParaRPr kumimoji="1" lang="zh-CN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男</a:t>
                      </a:r>
                      <a:endParaRPr kumimoji="1" lang="zh-CN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女</a:t>
                      </a:r>
                      <a:endParaRPr kumimoji="1" lang="zh-CN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05000" y="3581400"/>
          <a:ext cx="8447088" cy="51816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7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作工的地點</a:t>
                      </a:r>
                      <a:endParaRPr kumimoji="1" lang="zh-CN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以色列</a:t>
                      </a:r>
                      <a:endParaRPr kumimoji="1" lang="zh-CN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猶太地</a:t>
                      </a:r>
                      <a:endParaRPr kumimoji="1" lang="zh-CN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中國</a:t>
                      </a:r>
                      <a:endParaRPr kumimoji="1" lang="zh-CN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05000" y="4114800"/>
          <a:ext cx="8447088" cy="94488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7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道成肉身的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區別與聯系</a:t>
                      </a:r>
                      <a:endParaRPr kumimoji="1" lang="zh-TW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無</a:t>
                      </a:r>
                      <a:endParaRPr kumimoji="1" lang="zh-TW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聖靈感孕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猶太人形像</a:t>
                      </a:r>
                      <a:endParaRPr kumimoji="1" lang="zh-TW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聖靈重臨人身中國人形像</a:t>
                      </a:r>
                      <a:endParaRPr kumimoji="1" lang="zh-TW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05000" y="5029200"/>
          <a:ext cx="8447088" cy="94488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7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8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神的工作</a:t>
                      </a:r>
                      <a:endParaRPr kumimoji="1" lang="zh-TW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帶領人在地上生活</a:t>
                      </a:r>
                      <a:endParaRPr kumimoji="1" lang="zh-TW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代贖慈愛憐恤</a:t>
                      </a:r>
                      <a:endParaRPr kumimoji="1" lang="zh-TW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公義烈怒審判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征服</a:t>
                      </a: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,</a:t>
                      </a: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勝過撒但</a:t>
                      </a:r>
                      <a:endParaRPr kumimoji="1" lang="zh-TW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05000" y="5943601"/>
          <a:ext cx="8447088" cy="649451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7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新細明體" pitchFamily="18" charset="-120"/>
                        </a:rPr>
                        <a:t>人的回應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新細明體" pitchFamily="18" charset="-120"/>
                        </a:rPr>
                        <a:t>守律法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新細明體" pitchFamily="18" charset="-120"/>
                        </a:rPr>
                        <a:t>接受基督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新細明體" pitchFamily="18" charset="-120"/>
                        </a:rPr>
                        <a:t>順服女基督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457201"/>
            <a:ext cx="15696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chemeClr val="tx1"/>
                </a:solidFill>
              </a:rPr>
              <a:t>閃電教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1400" y="533401"/>
            <a:ext cx="15696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chemeClr val="tx1"/>
                </a:solidFill>
              </a:rPr>
              <a:t>基督教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1" y="1600201"/>
            <a:ext cx="3639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/>
              <a:t>一神一位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三形態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6019801" y="1600201"/>
            <a:ext cx="3842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/>
              <a:t>三位一体</a:t>
            </a:r>
            <a:r>
              <a:rPr lang="en-US" altLang="zh-TW" sz="3600" b="1" dirty="0"/>
              <a:t> </a:t>
            </a:r>
            <a:r>
              <a:rPr lang="en-US" sz="3200" b="1" dirty="0"/>
              <a:t>(</a:t>
            </a:r>
            <a:r>
              <a:rPr lang="zh-TW" altLang="en-US" sz="3200" b="1" dirty="0"/>
              <a:t>太 </a:t>
            </a:r>
            <a:r>
              <a:rPr lang="en-US" altLang="zh-TW" sz="3200" b="1" dirty="0"/>
              <a:t>28:19)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905001" y="2743201"/>
            <a:ext cx="3177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/>
              <a:t>順服她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才得救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5867401" y="2590801"/>
            <a:ext cx="456246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/>
              <a:t>因信稱義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信耶穌得救</a:t>
            </a:r>
            <a:endParaRPr lang="en-US" altLang="zh-TW" sz="3600" b="1" dirty="0"/>
          </a:p>
          <a:p>
            <a:r>
              <a:rPr lang="en-US" sz="3200" b="1" dirty="0"/>
              <a:t>(</a:t>
            </a:r>
            <a:r>
              <a:rPr lang="zh-TW" altLang="en-US" sz="3200" b="1" dirty="0"/>
              <a:t>創</a:t>
            </a:r>
            <a:r>
              <a:rPr lang="en-US" altLang="zh-TW" sz="3200" b="1" dirty="0"/>
              <a:t>15:6; </a:t>
            </a:r>
            <a:r>
              <a:rPr lang="zh-TW" altLang="en-US" sz="3200" b="1" dirty="0"/>
              <a:t>羅</a:t>
            </a:r>
            <a:r>
              <a:rPr lang="en-US" altLang="zh-TW" sz="3200" b="1" dirty="0"/>
              <a:t>3:22; </a:t>
            </a:r>
            <a:r>
              <a:rPr lang="zh-TW" altLang="en-US" sz="3200" b="1" dirty="0"/>
              <a:t>徒</a:t>
            </a:r>
            <a:r>
              <a:rPr lang="en-US" altLang="zh-TW" sz="3200" b="1" dirty="0"/>
              <a:t>4:12)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2057400" y="3810001"/>
            <a:ext cx="231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/>
              <a:t>男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 女基督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5943601" y="3810001"/>
            <a:ext cx="46666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/>
              <a:t>基督只有一位 </a:t>
            </a:r>
            <a:r>
              <a:rPr lang="en-US" altLang="zh-TW" sz="3200" b="1" dirty="0"/>
              <a:t>(</a:t>
            </a:r>
            <a:r>
              <a:rPr lang="zh-TW" altLang="en-US" sz="3200" b="1" dirty="0"/>
              <a:t>提前</a:t>
            </a:r>
            <a:r>
              <a:rPr lang="en-US" altLang="zh-TW" sz="3200" b="1" dirty="0"/>
              <a:t>2:5)</a:t>
            </a:r>
          </a:p>
          <a:p>
            <a:r>
              <a:rPr lang="zh-TW" altLang="en-US" sz="3600" b="1" dirty="0"/>
              <a:t>先救贖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後作王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2133600" y="4953001"/>
            <a:ext cx="24929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/>
              <a:t>基督已再來</a:t>
            </a:r>
            <a:endParaRPr lang="en-US" altLang="zh-TW" sz="3600" b="1" dirty="0"/>
          </a:p>
          <a:p>
            <a:r>
              <a:rPr lang="zh-TW" altLang="en-US" sz="3600" b="1" dirty="0"/>
              <a:t>已入國度期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6019801" y="5181601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/>
              <a:t>盼望主再來</a:t>
            </a:r>
            <a:r>
              <a:rPr lang="en-US" altLang="zh-TW" sz="3600" b="1" dirty="0"/>
              <a:t> </a:t>
            </a:r>
            <a:r>
              <a:rPr lang="en-US" sz="3200" b="1" dirty="0"/>
              <a:t>(</a:t>
            </a:r>
            <a:r>
              <a:rPr lang="zh-TW" altLang="en-US" sz="3200" b="1" dirty="0"/>
              <a:t>啟</a:t>
            </a:r>
            <a:r>
              <a:rPr lang="en-US" altLang="zh-TW" sz="3200" b="1" dirty="0"/>
              <a:t>22:20)</a:t>
            </a:r>
            <a:endParaRPr lang="en-US" sz="2400" b="1" dirty="0"/>
          </a:p>
        </p:txBody>
      </p:sp>
      <p:sp>
        <p:nvSpPr>
          <p:cNvPr id="13" name="Right Arrow 12"/>
          <p:cNvSpPr/>
          <p:nvPr/>
        </p:nvSpPr>
        <p:spPr>
          <a:xfrm>
            <a:off x="5257801" y="1752600"/>
            <a:ext cx="381000" cy="3048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257800" y="2971800"/>
            <a:ext cx="381000" cy="3048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257800" y="3962400"/>
            <a:ext cx="381000" cy="3048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257800" y="5334000"/>
            <a:ext cx="381000" cy="3048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029200" y="609600"/>
            <a:ext cx="1600200" cy="3810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1"/>
          <p:cNvGrpSpPr>
            <a:grpSpLocks/>
          </p:cNvGrpSpPr>
          <p:nvPr/>
        </p:nvGrpSpPr>
        <p:grpSpPr bwMode="auto">
          <a:xfrm>
            <a:off x="5410200" y="304800"/>
            <a:ext cx="914400" cy="1066800"/>
            <a:chOff x="7162800" y="228600"/>
            <a:chExt cx="914400" cy="10668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162800" y="228600"/>
              <a:ext cx="914400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239000" y="228600"/>
              <a:ext cx="762000" cy="1066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spc="300" dirty="0"/>
              <a:t>閃電教簡介</a:t>
            </a:r>
            <a:endParaRPr lang="en-US" sz="4800" b="1" spc="300" dirty="0"/>
          </a:p>
        </p:txBody>
      </p:sp>
      <p:pic>
        <p:nvPicPr>
          <p:cNvPr id="3" name="Picture 18" descr="http://270c81.medialib.glogster.com/media/97/97c477642f1531a0cd917d94ffc7eb4ccd54daa441875a8f973d3ee0f2ec6880/lightning-bolt-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1828801"/>
            <a:ext cx="2295525" cy="37433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1" y="1828801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/>
              <a:t>起源及發展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6096001" y="3124201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/>
              <a:t>信仰及謬誤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6248400" y="4495801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0000FF"/>
                </a:solidFill>
              </a:rPr>
              <a:t>傳教手法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45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6572" y="762001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0000FF"/>
                </a:solidFill>
              </a:rPr>
              <a:t>聚會的信徒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63065" y="762001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/>
              <a:t>教會領袖</a:t>
            </a:r>
            <a:endParaRPr lang="en-US" sz="4400" b="1" dirty="0"/>
          </a:p>
        </p:txBody>
      </p:sp>
      <p:pic>
        <p:nvPicPr>
          <p:cNvPr id="5" name="Picture 2" descr="http://upload.wikimedia.org/wikipedia/commons/thumb/9/98/Target_10_points.svg/417px-Target_10_point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372" y="304800"/>
            <a:ext cx="1512366" cy="1524000"/>
          </a:xfrm>
          <a:prstGeom prst="rect">
            <a:avLst/>
          </a:prstGeom>
          <a:noFill/>
        </p:spPr>
      </p:pic>
      <p:pic>
        <p:nvPicPr>
          <p:cNvPr id="6" name="Picture 4" descr="http://bestclipartblog.com/clipart-pics/church-clip-art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23828" y="228600"/>
            <a:ext cx="1815436" cy="1341200"/>
          </a:xfrm>
          <a:prstGeom prst="rect">
            <a:avLst/>
          </a:prstGeom>
          <a:noFill/>
        </p:spPr>
      </p:pic>
      <p:pic>
        <p:nvPicPr>
          <p:cNvPr id="9" name="Picture 8" descr="http://blogs.msdn.com/blogfiles/willy-peter_schaub/WindowsLiveWriter/TFSIntegrationPlatformVSTSRangersLog2009_8BF9/CLIPART_OF_10905_SM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5671" y="2133600"/>
            <a:ext cx="1295400" cy="1295400"/>
          </a:xfrm>
          <a:prstGeom prst="rect">
            <a:avLst/>
          </a:prstGeom>
          <a:noFill/>
        </p:spPr>
      </p:pic>
      <p:pic>
        <p:nvPicPr>
          <p:cNvPr id="10" name="Picture 10" descr="http://blogs.msdn.com/blogfiles/willy-peter_schaub/windowslivewriter/vstsrangersprojectsbranchingguidance2010_bd8d/clipart_of_13163_sm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374" y="2996726"/>
            <a:ext cx="1722352" cy="2108675"/>
          </a:xfrm>
          <a:prstGeom prst="rect">
            <a:avLst/>
          </a:prstGeom>
          <a:noFill/>
        </p:spPr>
      </p:pic>
      <p:pic>
        <p:nvPicPr>
          <p:cNvPr id="11" name="Picture 12" descr="http://blogs.msdn.com/blogfiles/willy-peter_schaub/WindowsLiveWriter/TFSIntegrationPlatformVSTSRangersLog2009_8BF9/CLIPART_OF_10931_SM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8649" y="2390757"/>
            <a:ext cx="1714607" cy="171460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19207" y="3505200"/>
            <a:ext cx="29546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/>
              <a:t>摸門</a:t>
            </a:r>
            <a:endParaRPr lang="en-US" altLang="zh-TW" sz="4400" b="1" dirty="0"/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</a:rPr>
              <a:t>收集資料情報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3635" y="4242539"/>
            <a:ext cx="240463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/>
              <a:t>臥底</a:t>
            </a:r>
            <a:endParaRPr lang="en-US" altLang="zh-TW" sz="4400" b="1" dirty="0"/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</a:rPr>
              <a:t>建立關係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</a:rPr>
              <a:t>取得信任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4550" y="5105400"/>
            <a:ext cx="31774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/>
              <a:t>跟進</a:t>
            </a:r>
            <a:endParaRPr lang="en-US" sz="4400" b="1" dirty="0"/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</a:rPr>
              <a:t>洗腦</a:t>
            </a:r>
            <a:r>
              <a:rPr lang="en-US" altLang="zh-TW" sz="3600" b="1" dirty="0">
                <a:solidFill>
                  <a:srgbClr val="0000FF"/>
                </a:solidFill>
              </a:rPr>
              <a:t>, </a:t>
            </a:r>
            <a:r>
              <a:rPr lang="zh-TW" altLang="en-US" sz="3600" b="1" dirty="0">
                <a:solidFill>
                  <a:srgbClr val="0000FF"/>
                </a:solidFill>
              </a:rPr>
              <a:t>拉人聚會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10699" y="2133601"/>
            <a:ext cx="2441694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/>
              <a:t>佔領教會</a:t>
            </a:r>
            <a:endParaRPr lang="en-US" altLang="zh-TW" sz="4400" b="1" dirty="0"/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</a:rPr>
              <a:t>帶工人來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</a:rPr>
              <a:t>轉化牧者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1" y="160020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對象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Figure Putting Stock Illustrations ...">
            <a:extLst>
              <a:ext uri="{FF2B5EF4-FFF2-40B4-BE49-F238E27FC236}">
                <a16:creationId xmlns:a16="http://schemas.microsoft.com/office/drawing/2014/main" id="{9C259F70-FF0E-EA22-7643-E6EF639FF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8" t="8315" r="11548" b="8629"/>
          <a:stretch/>
        </p:blipFill>
        <p:spPr bwMode="auto">
          <a:xfrm>
            <a:off x="9329020" y="4242539"/>
            <a:ext cx="2120217" cy="229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923" y="304800"/>
            <a:ext cx="4157077" cy="792162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/>
              <a:t>傳教</a:t>
            </a:r>
            <a:r>
              <a:rPr lang="en-US" altLang="zh-TW" b="1" dirty="0"/>
              <a:t>/</a:t>
            </a:r>
            <a:r>
              <a:rPr lang="zh-TW" altLang="en-US" b="1" dirty="0"/>
              <a:t> 運作特點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04704" y="3444896"/>
            <a:ext cx="2230099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/>
              <a:t>利誘</a:t>
            </a:r>
            <a:endParaRPr lang="en-US" altLang="zh-TW" sz="4400" b="1" dirty="0"/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</a:rPr>
              <a:t>幫助</a:t>
            </a:r>
            <a:r>
              <a:rPr lang="en-US" altLang="zh-TW" sz="3600" b="1" dirty="0">
                <a:solidFill>
                  <a:srgbClr val="0000FF"/>
                </a:solidFill>
              </a:rPr>
              <a:t>/</a:t>
            </a:r>
            <a:r>
              <a:rPr lang="zh-TW" altLang="en-US" sz="3600" b="1" dirty="0">
                <a:solidFill>
                  <a:srgbClr val="0000FF"/>
                </a:solidFill>
              </a:rPr>
              <a:t>接納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</a:rPr>
              <a:t>取得信任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0923" y="4876801"/>
            <a:ext cx="4546437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/>
              <a:t>威脅</a:t>
            </a:r>
            <a:endParaRPr lang="en-US" altLang="zh-TW" sz="4400" b="1" dirty="0"/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</a:rPr>
              <a:t>恐嚇</a:t>
            </a:r>
            <a:r>
              <a:rPr lang="en-US" altLang="zh-TW" sz="3600" b="1" dirty="0">
                <a:solidFill>
                  <a:srgbClr val="0000FF"/>
                </a:solidFill>
              </a:rPr>
              <a:t>, </a:t>
            </a:r>
            <a:r>
              <a:rPr lang="zh-TW" altLang="en-US" sz="3600" b="1" dirty="0">
                <a:solidFill>
                  <a:srgbClr val="0000FF"/>
                </a:solidFill>
              </a:rPr>
              <a:t>暴力</a:t>
            </a:r>
            <a:r>
              <a:rPr lang="en-US" altLang="zh-TW" sz="3600" b="1" dirty="0">
                <a:solidFill>
                  <a:srgbClr val="0000FF"/>
                </a:solidFill>
              </a:rPr>
              <a:t>, </a:t>
            </a:r>
            <a:r>
              <a:rPr lang="zh-TW" altLang="en-US" sz="3600" b="1" dirty="0">
                <a:solidFill>
                  <a:srgbClr val="0000FF"/>
                </a:solidFill>
              </a:rPr>
              <a:t>醜聞</a:t>
            </a:r>
            <a:r>
              <a:rPr lang="en-US" altLang="zh-TW" sz="3600" b="1" dirty="0">
                <a:solidFill>
                  <a:srgbClr val="0000FF"/>
                </a:solidFill>
              </a:rPr>
              <a:t>, </a:t>
            </a:r>
            <a:r>
              <a:rPr lang="zh-TW" altLang="en-US" sz="3600" b="1" dirty="0">
                <a:solidFill>
                  <a:srgbClr val="0000FF"/>
                </a:solidFill>
              </a:rPr>
              <a:t>把柄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</a:rPr>
              <a:t>強逼入教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7" name="Picture 4" descr="http://www.clipartsfree.net/vector/medium/hand_with_knife_Clip_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6682" y="3276600"/>
            <a:ext cx="1726836" cy="141090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652816" y="3352801"/>
            <a:ext cx="2031325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/>
              <a:t>隱密</a:t>
            </a:r>
            <a:endParaRPr lang="en-US" altLang="zh-TW" sz="4400" b="1" dirty="0"/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</a:rPr>
              <a:t>小組聚會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</a:rPr>
              <a:t>不用真名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10" name="Picture 8" descr="http://www.clker.com/cliparts/o/X/K/i/o/Y/quiet-outline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1352" y="1554211"/>
            <a:ext cx="1428750" cy="172238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388014" y="4953001"/>
            <a:ext cx="2185214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/>
              <a:t>控制</a:t>
            </a:r>
            <a:endParaRPr lang="en-US" altLang="zh-TW" sz="4400" b="1" dirty="0"/>
          </a:p>
          <a:p>
            <a:pPr algn="ctr"/>
            <a:r>
              <a:rPr lang="zh-TW" altLang="en-US" sz="3600" b="1" spc="300" dirty="0">
                <a:solidFill>
                  <a:srgbClr val="0000FF"/>
                </a:solidFill>
              </a:rPr>
              <a:t>威脅信眾</a:t>
            </a:r>
            <a:endParaRPr lang="en-US" altLang="zh-TW" sz="3600" b="1" spc="300" dirty="0">
              <a:solidFill>
                <a:srgbClr val="0000FF"/>
              </a:solidFill>
            </a:endParaRPr>
          </a:p>
          <a:p>
            <a:pPr algn="ctr"/>
            <a:r>
              <a:rPr lang="zh-TW" altLang="en-US" sz="3600" b="1" spc="300" dirty="0">
                <a:solidFill>
                  <a:srgbClr val="0000FF"/>
                </a:solidFill>
              </a:rPr>
              <a:t>懲治叛教</a:t>
            </a:r>
            <a:endParaRPr lang="en-US" sz="3600" b="1" spc="300" dirty="0">
              <a:solidFill>
                <a:srgbClr val="0000FF"/>
              </a:solidFill>
            </a:endParaRPr>
          </a:p>
        </p:txBody>
      </p:sp>
      <p:pic>
        <p:nvPicPr>
          <p:cNvPr id="56322" name="Picture 2" descr="http://thumbs.dreamstime.com/z/hand-grip-exercise-17122737.jpg"/>
          <p:cNvPicPr>
            <a:picLocks noChangeAspect="1" noChangeArrowheads="1"/>
          </p:cNvPicPr>
          <p:nvPr/>
        </p:nvPicPr>
        <p:blipFill>
          <a:blip r:embed="rId5" cstate="print"/>
          <a:srcRect l="19403" t="18321" r="28358" b="14504"/>
          <a:stretch>
            <a:fillRect/>
          </a:stretch>
        </p:blipFill>
        <p:spPr bwMode="auto">
          <a:xfrm>
            <a:off x="9467935" y="2971800"/>
            <a:ext cx="2057400" cy="1939834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>
            <a:off x="7086600" y="533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24800" y="304801"/>
            <a:ext cx="1415772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</a:rPr>
              <a:t>邪教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Pictures Of People Helping People Clipart Library - Clip Art Library">
            <a:extLst>
              <a:ext uri="{FF2B5EF4-FFF2-40B4-BE49-F238E27FC236}">
                <a16:creationId xmlns:a16="http://schemas.microsoft.com/office/drawing/2014/main" id="{79CCD6D9-446C-9CB0-8FA6-A97C9052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87" y="1436103"/>
            <a:ext cx="1726836" cy="195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TsbPc9dRHcD_kW7oq6uPIcsMC3zhEdbLud_pWGu62PLUcRQOs9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655320"/>
            <a:ext cx="5562600" cy="99060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FF00"/>
                </a:solidFill>
              </a:rPr>
              <a:t>如何能不被電？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/>
              <a:t>防範之道 </a:t>
            </a:r>
            <a:r>
              <a:rPr lang="en-US" altLang="zh-TW" sz="4000" b="1" dirty="0"/>
              <a:t>: </a:t>
            </a:r>
            <a:r>
              <a:rPr lang="zh-TW" altLang="en-US" sz="4000" b="1" dirty="0"/>
              <a:t>屬靈健康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2933990" y="1350258"/>
            <a:ext cx="809869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00FF"/>
                </a:solidFill>
              </a:rPr>
              <a:t>熟識</a:t>
            </a:r>
            <a:r>
              <a:rPr lang="zh-TW" altLang="en-US" sz="4000" b="1" dirty="0"/>
              <a:t>聖經</a:t>
            </a:r>
            <a:r>
              <a:rPr lang="en-US" altLang="zh-TW" sz="4000" b="1" dirty="0"/>
              <a:t>/</a:t>
            </a:r>
            <a:r>
              <a:rPr lang="zh-TW" altLang="en-US" sz="4000" b="1" dirty="0">
                <a:solidFill>
                  <a:srgbClr val="0000FF"/>
                </a:solidFill>
              </a:rPr>
              <a:t>教義</a:t>
            </a:r>
            <a:endParaRPr lang="en-US" altLang="zh-TW" sz="4000" b="1" dirty="0">
              <a:solidFill>
                <a:srgbClr val="0000FF"/>
              </a:solidFill>
            </a:endParaRPr>
          </a:p>
          <a:p>
            <a:r>
              <a:rPr lang="zh-TW" altLang="en-US" sz="3600" b="1" dirty="0"/>
              <a:t>     要分辨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有見識</a:t>
            </a:r>
            <a:r>
              <a:rPr lang="en-US" altLang="zh-TW" sz="3600" b="1" dirty="0"/>
              <a:t>  </a:t>
            </a:r>
            <a:r>
              <a:rPr lang="zh-TW" altLang="en-US" sz="3600" b="1" dirty="0"/>
              <a:t>→ 使徒信經 </a:t>
            </a:r>
            <a:r>
              <a:rPr lang="en-US" altLang="zh-TW" sz="3600" b="1" dirty="0"/>
              <a:t>+ </a:t>
            </a:r>
            <a:r>
              <a:rPr lang="zh-TW" altLang="en-US" sz="3600" b="1" dirty="0"/>
              <a:t>五唯獨</a:t>
            </a:r>
            <a:endParaRPr lang="en-US" sz="3600" b="1" dirty="0"/>
          </a:p>
        </p:txBody>
      </p:sp>
      <p:pic>
        <p:nvPicPr>
          <p:cNvPr id="57346" name="Picture 2" descr="http://4vector.com/i/free-vector-magnifying-glass-clip-art_105983_Magnifying_Glass_clip_art_h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1"/>
            <a:ext cx="2019590" cy="1600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263684" y="2971800"/>
            <a:ext cx="7117654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00FF"/>
                </a:solidFill>
              </a:rPr>
              <a:t>留意</a:t>
            </a:r>
            <a:r>
              <a:rPr lang="zh-TW" altLang="en-US" sz="4000" b="1" dirty="0"/>
              <a:t>生命的</a:t>
            </a:r>
            <a:r>
              <a:rPr lang="zh-TW" altLang="en-US" sz="4000" b="1" dirty="0">
                <a:solidFill>
                  <a:srgbClr val="0000FF"/>
                </a:solidFill>
              </a:rPr>
              <a:t>破口</a:t>
            </a:r>
            <a:endParaRPr lang="en-US" altLang="zh-TW" sz="4000" b="1" dirty="0">
              <a:solidFill>
                <a:srgbClr val="0000FF"/>
              </a:solidFill>
            </a:endParaRPr>
          </a:p>
          <a:p>
            <a:r>
              <a:rPr lang="zh-TW" altLang="en-US" sz="3600" b="1" dirty="0"/>
              <a:t>      神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人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 己的不和諧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個人 </a:t>
            </a:r>
            <a:r>
              <a:rPr lang="en-US" altLang="zh-TW" sz="3600" b="1" dirty="0"/>
              <a:t>“</a:t>
            </a:r>
            <a:r>
              <a:rPr lang="zh-TW" altLang="en-US" sz="3600" b="1" dirty="0"/>
              <a:t>弱點</a:t>
            </a:r>
            <a:r>
              <a:rPr lang="en-US" altLang="zh-TW" sz="3600" b="1" dirty="0"/>
              <a:t>”</a:t>
            </a:r>
            <a:endParaRPr lang="en-US" sz="3600" b="1" dirty="0"/>
          </a:p>
        </p:txBody>
      </p:sp>
      <p:pic>
        <p:nvPicPr>
          <p:cNvPr id="57350" name="Picture 6" descr="http://sweetclipart.com/multisite/sweetclipart/files/heart_banda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690" y="3026659"/>
            <a:ext cx="1752600" cy="1371600"/>
          </a:xfrm>
          <a:prstGeom prst="rect">
            <a:avLst/>
          </a:prstGeom>
          <a:noFill/>
        </p:spPr>
      </p:pic>
      <p:pic>
        <p:nvPicPr>
          <p:cNvPr id="57356" name="Picture 12" descr="http://www.clipsahoy.com/clipart2/aw410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0187" y="4300124"/>
            <a:ext cx="2133600" cy="241523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270370" y="5074920"/>
            <a:ext cx="6312947" cy="126188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zh-TW" altLang="en-US" sz="4000" b="1">
                <a:solidFill>
                  <a:srgbClr val="0000FF"/>
                </a:solidFill>
                <a:ea typeface="新細明體"/>
              </a:rPr>
              <a:t>不要落單 </a:t>
            </a:r>
            <a:r>
              <a:rPr lang="zh-TW" sz="4000" b="1">
                <a:solidFill>
                  <a:srgbClr val="000000"/>
                </a:solidFill>
                <a:ea typeface="新細明體"/>
              </a:rPr>
              <a:t>+</a:t>
            </a:r>
            <a:r>
              <a:rPr lang="zh-TW" sz="4000" b="1" dirty="0">
                <a:solidFill>
                  <a:srgbClr val="0000FF"/>
                </a:solidFill>
                <a:ea typeface="新細明體"/>
              </a:rPr>
              <a:t> </a:t>
            </a:r>
            <a:r>
              <a:rPr lang="zh-TW" sz="4000" b="1">
                <a:solidFill>
                  <a:srgbClr val="0000FF"/>
                </a:solidFill>
                <a:latin typeface="PMingLiU"/>
                <a:ea typeface="PMingLiU"/>
              </a:rPr>
              <a:t>若覺有異</a:t>
            </a:r>
            <a:r>
              <a:rPr lang="zh-TW" sz="4000" b="1">
                <a:solidFill>
                  <a:srgbClr val="0000FF"/>
                </a:solidFill>
                <a:latin typeface="Calibri Light"/>
                <a:ea typeface="PMingLiU"/>
                <a:cs typeface="Calibri Light"/>
              </a:rPr>
              <a:t>→</a:t>
            </a:r>
            <a:r>
              <a:rPr lang="zh-TW" sz="4000" b="1">
                <a:solidFill>
                  <a:srgbClr val="0000FF"/>
                </a:solidFill>
                <a:latin typeface="PMingLiU"/>
                <a:ea typeface="PMingLiU"/>
              </a:rPr>
              <a:t>查証</a:t>
            </a:r>
            <a:endParaRPr lang="en-US" sz="4000" b="1" dirty="0">
              <a:solidFill>
                <a:srgbClr val="0000FF"/>
              </a:solidFill>
            </a:endParaRPr>
          </a:p>
          <a:p>
            <a:r>
              <a:rPr lang="zh-TW" altLang="en-US" sz="3600" b="1" dirty="0"/>
              <a:t>      活在屬靈的家裏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相互照應</a:t>
            </a:r>
            <a:endParaRPr lang="en-US" altLang="zh-TW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/>
              <a:t>遇到了</a:t>
            </a:r>
            <a:r>
              <a:rPr lang="en-US" altLang="zh-TW" sz="4000" b="1" dirty="0"/>
              <a:t>, </a:t>
            </a:r>
            <a:r>
              <a:rPr lang="zh-TW" altLang="en-US" sz="4000" b="1" dirty="0"/>
              <a:t>怎麼辦？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905137" y="3086725"/>
            <a:ext cx="387798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4000" b="1" dirty="0">
                <a:solidFill>
                  <a:srgbClr val="0000FF"/>
                </a:solidFill>
              </a:rPr>
              <a:t>不再接觸</a:t>
            </a:r>
            <a:endParaRPr lang="en-US" altLang="zh-TW" sz="4000" b="1" dirty="0">
              <a:solidFill>
                <a:srgbClr val="0000FF"/>
              </a:solidFill>
            </a:endParaRPr>
          </a:p>
          <a:p>
            <a:pPr algn="r"/>
            <a:r>
              <a:rPr lang="zh-TW" altLang="en-US" sz="3600" b="1" dirty="0"/>
              <a:t>不做信仰上的交流</a:t>
            </a:r>
            <a:endParaRPr lang="en-US" altLang="zh-TW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3930640" y="1446908"/>
            <a:ext cx="3416320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00FF"/>
                </a:solidFill>
              </a:rPr>
              <a:t>通知教會</a:t>
            </a:r>
            <a:endParaRPr lang="en-US" altLang="zh-TW" sz="4000" b="1" dirty="0">
              <a:solidFill>
                <a:srgbClr val="0000FF"/>
              </a:solidFill>
            </a:endParaRPr>
          </a:p>
          <a:p>
            <a:r>
              <a:rPr lang="zh-TW" altLang="en-US" sz="3600" b="1" dirty="0"/>
              <a:t>讓領導團隊處理</a:t>
            </a:r>
            <a:endParaRPr lang="en-US" altLang="zh-TW" sz="3600" b="1" dirty="0"/>
          </a:p>
        </p:txBody>
      </p:sp>
      <p:pic>
        <p:nvPicPr>
          <p:cNvPr id="62470" name="Picture 6" descr="http://www.clker.com/cliparts/e/e/4/f/1206558994350927690taber_No_Cell_Phones_Allowed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3122" y="1446908"/>
            <a:ext cx="2438400" cy="2438400"/>
          </a:xfrm>
          <a:prstGeom prst="rect">
            <a:avLst/>
          </a:prstGeom>
          <a:noFill/>
        </p:spPr>
      </p:pic>
      <p:pic>
        <p:nvPicPr>
          <p:cNvPr id="62476" name="Picture 12" descr="http://4.bp.blogspot.com/-7X90fqquRU8/TfuM39RLkdI/AAAAAAAABbQ/jCGCzVbl5xQ/s320/call911_firefight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078" y="1610618"/>
            <a:ext cx="3048000" cy="2514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40080" y="4944814"/>
            <a:ext cx="110687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/>
              <a:t>若 有 人 到 你 們 那 裡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不 是 傳 這 教 訓 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基督的真理</a:t>
            </a:r>
            <a:r>
              <a:rPr lang="en-US" altLang="zh-TW" sz="3600" b="1" dirty="0"/>
              <a:t>) , </a:t>
            </a:r>
            <a:r>
              <a:rPr lang="zh-TW" altLang="en-US" sz="3600" b="1" dirty="0">
                <a:solidFill>
                  <a:srgbClr val="FF0000"/>
                </a:solidFill>
              </a:rPr>
              <a:t>不 要</a:t>
            </a:r>
            <a:r>
              <a:rPr lang="zh-TW" altLang="en-US" sz="3600" b="1" dirty="0"/>
              <a:t> 接 他 到 家 裡</a:t>
            </a:r>
            <a:r>
              <a:rPr lang="en-US" altLang="zh-TW" sz="3600" b="1" dirty="0"/>
              <a:t>, </a:t>
            </a:r>
            <a:r>
              <a:rPr lang="zh-TW" altLang="en-US" sz="3600" b="1" dirty="0"/>
              <a:t>也 </a:t>
            </a:r>
            <a:r>
              <a:rPr lang="zh-TW" altLang="en-US" sz="3600" b="1" dirty="0">
                <a:solidFill>
                  <a:srgbClr val="FF0000"/>
                </a:solidFill>
              </a:rPr>
              <a:t>不 要</a:t>
            </a:r>
            <a:r>
              <a:rPr lang="zh-TW" altLang="en-US" sz="3600" b="1" dirty="0"/>
              <a:t> 問 他 的 安  </a:t>
            </a:r>
            <a:r>
              <a:rPr lang="en-US" altLang="zh-TW" sz="3200" b="1" dirty="0"/>
              <a:t>(</a:t>
            </a:r>
            <a:r>
              <a:rPr lang="zh-TW" altLang="en-US" sz="3200" b="1" dirty="0"/>
              <a:t>約貳</a:t>
            </a:r>
            <a:r>
              <a:rPr lang="en-US" altLang="zh-TW" sz="3200" b="1" dirty="0"/>
              <a:t> </a:t>
            </a:r>
            <a:r>
              <a:rPr lang="en-US" sz="3200" b="1" dirty="0"/>
              <a:t>10 )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50BDE1-F6B7-7D6E-C733-4AE5DE0C604F}"/>
              </a:ext>
            </a:extLst>
          </p:cNvPr>
          <p:cNvSpPr txBox="1"/>
          <p:nvPr/>
        </p:nvSpPr>
        <p:spPr>
          <a:xfrm>
            <a:off x="3048000" y="3768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真 </a:t>
            </a:r>
            <a:r>
              <a:rPr lang="en-US" altLang="zh-TW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vs </a:t>
            </a:r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假</a:t>
            </a:r>
            <a:endParaRPr lang="en-US" altLang="zh-TW" sz="36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2D039-8067-DED0-7EC8-0CA1D05CB2D8}"/>
              </a:ext>
            </a:extLst>
          </p:cNvPr>
          <p:cNvSpPr txBox="1"/>
          <p:nvPr/>
        </p:nvSpPr>
        <p:spPr>
          <a:xfrm>
            <a:off x="107852" y="1231314"/>
            <a:ext cx="11962227" cy="120032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但 你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提多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) 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所 </a:t>
            </a:r>
            <a:r>
              <a:rPr lang="zh-TW" altLang="en-US" sz="3600" b="1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講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(teach)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 的 總 要 </a:t>
            </a:r>
            <a:r>
              <a:rPr lang="zh-TW" altLang="en-US" sz="3600" b="1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合 乎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 那 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ystem-ui"/>
              </a:rPr>
              <a:t>純 正 的 道 理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(sound doctrine)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多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2:1ff)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50406-76B0-987A-FC20-A689CFC4C757}"/>
              </a:ext>
            </a:extLst>
          </p:cNvPr>
          <p:cNvSpPr txBox="1"/>
          <p:nvPr/>
        </p:nvSpPr>
        <p:spPr>
          <a:xfrm>
            <a:off x="225082" y="2579697"/>
            <a:ext cx="11741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根据聖經的真理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/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教義，教導健康的道理、態度、行為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2A442-814F-5DA0-7CF1-7E1A207FD2E1}"/>
              </a:ext>
            </a:extLst>
          </p:cNvPr>
          <p:cNvSpPr txBox="1"/>
          <p:nvPr/>
        </p:nvSpPr>
        <p:spPr>
          <a:xfrm>
            <a:off x="107851" y="3631973"/>
            <a:ext cx="11962227" cy="23083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因 為 將 來 有 好 些 人 </a:t>
            </a:r>
            <a:r>
              <a:rPr lang="zh-TW" altLang="en-US" sz="3600" b="1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冒 我 的 名 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來，說：我 是 基 督， 並 且 要 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ystem-ui"/>
              </a:rPr>
              <a:t>迷 惑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 許 多 人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太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24:5; cf. 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約壹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2:18)</a:t>
            </a:r>
          </a:p>
          <a:p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你 們 要 防 備 </a:t>
            </a:r>
            <a:r>
              <a:rPr lang="zh-TW" altLang="en-US" sz="3600" b="1" i="0" spc="-15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假 先 知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。他 們 到 你 們 這 裡 來，外 面 披 著 羊 皮，裡 面 卻 是 </a:t>
            </a:r>
            <a:r>
              <a:rPr lang="zh-TW" altLang="en-US" sz="3600" b="1" i="0" spc="-15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ystem-ui"/>
              </a:rPr>
              <a:t>殘 暴 的 狼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太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7:15; cf. 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徒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20:29-30; 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提前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4:1-2)</a:t>
            </a:r>
            <a:endParaRPr lang="en-US" altLang="zh-TW" sz="3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ystem-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3A0D8-4684-E789-A80D-056C5A50FB97}"/>
              </a:ext>
            </a:extLst>
          </p:cNvPr>
          <p:cNvSpPr txBox="1"/>
          <p:nvPr/>
        </p:nvSpPr>
        <p:spPr>
          <a:xfrm>
            <a:off x="107851" y="6023076"/>
            <a:ext cx="11741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有假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/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敵基督、假先知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/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教師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, 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源自邪靈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, 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誤導殘害</a:t>
            </a:r>
            <a:endParaRPr lang="en-US" sz="3600" b="1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CE8D2A8-2C5E-47F4-8BCD-EB6DC1F2FC02}"/>
              </a:ext>
            </a:extLst>
          </p:cNvPr>
          <p:cNvSpPr/>
          <p:nvPr/>
        </p:nvSpPr>
        <p:spPr>
          <a:xfrm>
            <a:off x="5838092" y="3226027"/>
            <a:ext cx="379828" cy="3049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CAD293-83D6-F3C4-5A1A-83D3651D8A90}"/>
              </a:ext>
            </a:extLst>
          </p:cNvPr>
          <p:cNvSpPr txBox="1"/>
          <p:nvPr/>
        </p:nvSpPr>
        <p:spPr>
          <a:xfrm>
            <a:off x="3351628" y="20013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怎樣的異端邪說？</a:t>
            </a:r>
            <a:endParaRPr lang="en-US" altLang="zh-TW" sz="36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C73517-0FB6-217F-7C77-EEDBB1077678}"/>
              </a:ext>
            </a:extLst>
          </p:cNvPr>
          <p:cNvSpPr txBox="1"/>
          <p:nvPr/>
        </p:nvSpPr>
        <p:spPr>
          <a:xfrm>
            <a:off x="218048" y="933219"/>
            <a:ext cx="9447628" cy="507831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凡 靈 認 耶 穌 基 督 是 </a:t>
            </a:r>
            <a:r>
              <a:rPr lang="zh-TW" altLang="en-US" sz="3600" b="1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成 了 肉 身 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來 ， 就 是 出 於 神 的 的 ； 從 此 你 們 可 以 認 出 神 的 靈 來 。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約壹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4:2)</a:t>
            </a:r>
          </a:p>
          <a:p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凡 </a:t>
            </a:r>
            <a:r>
              <a:rPr lang="zh-TW" altLang="en-US" sz="3600" b="1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越 過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 基 督 的 教 訓 、 不 常 守 著 的 ， 就 沒 有 神 ； 常 守 這 教 訓 的 ， 就 有 父 又 有 子 。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約貳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9; cf. </a:t>
            </a:r>
            <a:r>
              <a:rPr lang="zh-TW" altLang="en-US" sz="3600" b="1" dirty="0">
                <a:solidFill>
                  <a:srgbClr val="000000"/>
                </a:solidFill>
                <a:latin typeface="system-ui"/>
              </a:rPr>
              <a:t>帖前 </a:t>
            </a:r>
            <a:r>
              <a:rPr lang="en-US" altLang="zh-TW" sz="3600" b="1" dirty="0">
                <a:solidFill>
                  <a:srgbClr val="000000"/>
                </a:solidFill>
                <a:latin typeface="system-ui"/>
              </a:rPr>
              <a:t>4:2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)</a:t>
            </a:r>
            <a:endParaRPr lang="zh-TW" altLang="en-US" sz="36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ystem-ui"/>
            </a:endParaRPr>
          </a:p>
          <a:p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第 一 要 緊 的 ， 該 知 道 在 末 世 必 有 好 譏 誚 的 人 隨 從 自 己 的 私 慾 出 來 </a:t>
            </a:r>
            <a:r>
              <a:rPr lang="zh-TW" altLang="en-US" sz="3600" b="1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譏 誚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 說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彼後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3:3; cf. 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猶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18)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B2A2752-0290-C12F-5044-12A7028C0E4C}"/>
              </a:ext>
            </a:extLst>
          </p:cNvPr>
          <p:cNvSpPr/>
          <p:nvPr/>
        </p:nvSpPr>
        <p:spPr>
          <a:xfrm rot="16200000">
            <a:off x="2069082" y="6189583"/>
            <a:ext cx="342396" cy="4637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02C2E-5032-8394-87C9-2A676AA4C9E5}"/>
              </a:ext>
            </a:extLst>
          </p:cNvPr>
          <p:cNvSpPr txBox="1"/>
          <p:nvPr/>
        </p:nvSpPr>
        <p:spPr>
          <a:xfrm>
            <a:off x="2362200" y="6098283"/>
            <a:ext cx="9033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否認基本教義→基督的救贖 </a:t>
            </a:r>
            <a:r>
              <a:rPr lang="en-US" altLang="zh-TW" sz="3600" b="1" dirty="0"/>
              <a:t>+ </a:t>
            </a:r>
            <a:r>
              <a:rPr lang="zh-TW" altLang="en-US" sz="3600" b="1" dirty="0"/>
              <a:t>聖經是神話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B15E9-079E-028F-BB3C-B35460E2E580}"/>
              </a:ext>
            </a:extLst>
          </p:cNvPr>
          <p:cNvSpPr txBox="1"/>
          <p:nvPr/>
        </p:nvSpPr>
        <p:spPr>
          <a:xfrm>
            <a:off x="9825696" y="933219"/>
            <a:ext cx="2256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否認</a:t>
            </a:r>
            <a:endParaRPr lang="en-US" altLang="zh-TW" sz="3600" b="1" dirty="0">
              <a:solidFill>
                <a:srgbClr val="000000"/>
              </a:solidFill>
              <a:highlight>
                <a:srgbClr val="FFFFFF"/>
              </a:highlight>
              <a:latin typeface="system-ui"/>
            </a:endParaRPr>
          </a:p>
          <a:p>
            <a:pPr algn="ctr"/>
            <a:r>
              <a:rPr lang="zh-TW" alt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神人二性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05448-29EB-64AF-8FDC-F02C070110E2}"/>
              </a:ext>
            </a:extLst>
          </p:cNvPr>
          <p:cNvSpPr txBox="1"/>
          <p:nvPr/>
        </p:nvSpPr>
        <p:spPr>
          <a:xfrm>
            <a:off x="9825696" y="2580218"/>
            <a:ext cx="2256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忽略</a:t>
            </a:r>
            <a:endParaRPr lang="en-US" altLang="zh-TW" sz="3600" b="1" dirty="0">
              <a:solidFill>
                <a:srgbClr val="000000"/>
              </a:solidFill>
              <a:highlight>
                <a:srgbClr val="FFFFFF"/>
              </a:highlight>
              <a:latin typeface="system-ui"/>
            </a:endParaRPr>
          </a:p>
          <a:p>
            <a:pPr algn="ctr"/>
            <a:r>
              <a:rPr lang="zh-TW" alt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基督教訓</a:t>
            </a:r>
            <a:endParaRPr 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8E267E-800A-A353-8594-79276BFA9283}"/>
              </a:ext>
            </a:extLst>
          </p:cNvPr>
          <p:cNvSpPr txBox="1"/>
          <p:nvPr/>
        </p:nvSpPr>
        <p:spPr>
          <a:xfrm>
            <a:off x="9825696" y="4227217"/>
            <a:ext cx="2256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輕視</a:t>
            </a:r>
            <a:endParaRPr lang="en-US" altLang="zh-TW" sz="3600" b="1" dirty="0">
              <a:solidFill>
                <a:srgbClr val="000000"/>
              </a:solidFill>
              <a:highlight>
                <a:srgbClr val="FFFFFF"/>
              </a:highlight>
              <a:latin typeface="system-ui"/>
            </a:endParaRPr>
          </a:p>
          <a:p>
            <a:pPr algn="ctr"/>
            <a:r>
              <a:rPr lang="zh-TW" alt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聖經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7216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4CE413-77D5-E9CB-6918-C7D2D4253F63}"/>
              </a:ext>
            </a:extLst>
          </p:cNvPr>
          <p:cNvSpPr txBox="1"/>
          <p:nvPr/>
        </p:nvSpPr>
        <p:spPr>
          <a:xfrm>
            <a:off x="2606040" y="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異端假理有何禍害？</a:t>
            </a:r>
            <a:endParaRPr lang="en-US" altLang="zh-TW" sz="36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D181A-6CA4-C046-7A50-080A4203FD64}"/>
              </a:ext>
            </a:extLst>
          </p:cNvPr>
          <p:cNvSpPr txBox="1"/>
          <p:nvPr/>
        </p:nvSpPr>
        <p:spPr>
          <a:xfrm>
            <a:off x="145367" y="671691"/>
            <a:ext cx="9211993" cy="618630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3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 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聖 靈 明 說 ， 在 後 來 的 時 候 ， 必 有 人 </a:t>
            </a:r>
            <a:r>
              <a:rPr lang="zh-TW" altLang="en-US" sz="3600" b="1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離 棄 真 道 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， 聽 從 那 引 誘 人 的 邪 靈 和 鬼 魔 的 道 理 。</a:t>
            </a:r>
            <a:r>
              <a:rPr lang="en-US" altLang="zh-TW" sz="3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提前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4:1)</a:t>
            </a:r>
          </a:p>
          <a:p>
            <a:r>
              <a:rPr lang="en-US" altLang="zh-TW" sz="3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7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 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因 為 世 上 有 許 多 迷 惑 人 的 出 來 ， 他 們 </a:t>
            </a:r>
            <a:r>
              <a:rPr lang="zh-TW" altLang="en-US" sz="3600" b="1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不 認 耶 穌 基 督 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是 成 了 肉 身 來 的 ； 這 就 是 那 迷 惑 人 、 敵 基 督 的 。</a:t>
            </a:r>
            <a:r>
              <a:rPr lang="en-US" altLang="zh-TW" sz="3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8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 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你 們 要 小 心 ， 不 要 </a:t>
            </a:r>
            <a:r>
              <a:rPr lang="zh-TW" altLang="en-US" sz="3600" b="1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失 去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 你 們 所 做 的 工 ， 乃 要 得 著 滿 足 的 賞 賜 。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約貳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7-8)</a:t>
            </a:r>
          </a:p>
          <a:p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在 你 們 中 間 不 免 有 </a:t>
            </a:r>
            <a:r>
              <a:rPr lang="zh-TW" altLang="en-US" sz="3600" b="1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分 門 結 黨 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的 事 ， 好 叫 那 些 有 經 驗 的 人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(have God’s approval) 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顯 明 出 來 。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林前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11:19)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264CA-AAC7-21F7-D6D4-6AD1FFCDE920}"/>
              </a:ext>
            </a:extLst>
          </p:cNvPr>
          <p:cNvSpPr txBox="1"/>
          <p:nvPr/>
        </p:nvSpPr>
        <p:spPr>
          <a:xfrm>
            <a:off x="9600026" y="671691"/>
            <a:ext cx="2468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誤導信錯</a:t>
            </a:r>
            <a:endParaRPr lang="en-US" sz="3600" b="1" dirty="0"/>
          </a:p>
          <a:p>
            <a:pPr algn="ctr"/>
            <a:r>
              <a:rPr lang="zh-TW" altLang="en-US" sz="3600" b="1" dirty="0"/>
              <a:t>走入魔道</a:t>
            </a:r>
            <a:endParaRPr lang="en-US" altLang="zh-TW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6F9A9-4CF1-99A6-0EA7-4B24481693C6}"/>
              </a:ext>
            </a:extLst>
          </p:cNvPr>
          <p:cNvSpPr txBox="1"/>
          <p:nvPr/>
        </p:nvSpPr>
        <p:spPr>
          <a:xfrm>
            <a:off x="9600026" y="2348091"/>
            <a:ext cx="24688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失救恩</a:t>
            </a:r>
            <a:endParaRPr lang="en-US" altLang="zh-TW" sz="3600" b="1" dirty="0"/>
          </a:p>
          <a:p>
            <a:pPr algn="ctr"/>
            <a:r>
              <a:rPr lang="zh-TW" altLang="en-US" sz="3600" b="1" dirty="0"/>
              <a:t>做虛工</a:t>
            </a:r>
            <a:endParaRPr lang="en-US" altLang="zh-TW" sz="3600" b="1" dirty="0"/>
          </a:p>
          <a:p>
            <a:pPr algn="ctr"/>
            <a:r>
              <a:rPr lang="zh-TW" altLang="en-US" sz="3600" b="1" dirty="0"/>
              <a:t>失獎賞</a:t>
            </a:r>
            <a:endParaRPr lang="en-US" altLang="zh-TW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9ECFA-A91D-063E-A405-4E07CB5AB852}"/>
              </a:ext>
            </a:extLst>
          </p:cNvPr>
          <p:cNvSpPr txBox="1"/>
          <p:nvPr/>
        </p:nvSpPr>
        <p:spPr>
          <a:xfrm>
            <a:off x="9577753" y="5019110"/>
            <a:ext cx="2468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製造分裂</a:t>
            </a:r>
            <a:endParaRPr lang="en-US" altLang="zh-TW" sz="3600" b="1" dirty="0"/>
          </a:p>
        </p:txBody>
      </p:sp>
    </p:spTree>
    <p:extLst>
      <p:ext uri="{BB962C8B-B14F-4D97-AF65-F5344CB8AC3E}">
        <p14:creationId xmlns:p14="http://schemas.microsoft.com/office/powerpoint/2010/main" val="25339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8E473-EC5E-6F7B-A91E-46C161651033}"/>
              </a:ext>
            </a:extLst>
          </p:cNvPr>
          <p:cNvSpPr txBox="1"/>
          <p:nvPr/>
        </p:nvSpPr>
        <p:spPr>
          <a:xfrm>
            <a:off x="2484120" y="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如何防範？</a:t>
            </a:r>
            <a:endParaRPr lang="en-US" altLang="zh-TW" sz="36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05DEC-DDBA-C0B1-37BE-174144EDC068}"/>
              </a:ext>
            </a:extLst>
          </p:cNvPr>
          <p:cNvSpPr txBox="1"/>
          <p:nvPr/>
        </p:nvSpPr>
        <p:spPr>
          <a:xfrm>
            <a:off x="123093" y="798731"/>
            <a:ext cx="9158067" cy="58785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第 一 要 緊 的，該 知 道 經 上 所 有 的 預 言 沒 有 可 隨 私 意 解 說 的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彼後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1:20; 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提後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3:16-17)</a:t>
            </a:r>
          </a:p>
          <a:p>
            <a:endParaRPr lang="en-US" altLang="zh-TW" sz="8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ystem-ui"/>
            </a:endParaRPr>
          </a:p>
          <a:p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你 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提摩太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) 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當 竭 力 在 神 面 前 得 蒙 喜 悅 ， 作 無 愧 的 工 人，按 著 </a:t>
            </a:r>
            <a:r>
              <a:rPr lang="zh-TW" altLang="en-US" sz="3600" b="1" i="0" spc="-15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正 意 分 解 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真 理 的 道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提前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2:15)</a:t>
            </a:r>
          </a:p>
          <a:p>
            <a:r>
              <a:rPr lang="en-US" altLang="zh-TW" sz="3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20 </a:t>
            </a:r>
            <a:r>
              <a:rPr lang="zh-TW" altLang="en-US" sz="3600" b="1" i="0" spc="-15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不 要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 藐 視 先 知 的 講 論 。</a:t>
            </a:r>
            <a:r>
              <a:rPr lang="en-US" altLang="zh-TW" sz="3600" b="1" i="0" spc="-15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21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 </a:t>
            </a:r>
            <a:r>
              <a:rPr lang="zh-TW" altLang="en-US" sz="3600" b="1" i="0" spc="-15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但 要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 凡 事 察 驗 ， 善 美 的 要 持 守 ，</a:t>
            </a:r>
            <a:r>
              <a:rPr lang="en-US" altLang="zh-TW" sz="3600" b="1" i="0" spc="-15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22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 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各 樣 的 惡 事 要 禁 戒 不 做。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帖前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5:20-22)</a:t>
            </a:r>
          </a:p>
          <a:p>
            <a:endParaRPr lang="en-US" altLang="zh-TW" sz="8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ystem-ui"/>
            </a:endParaRPr>
          </a:p>
          <a:p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堅 守 所 教 真 實 的 道 理，就 能 將 純 正 的 教 訓 勸 化 人，又 能 把 爭 辯 的 人 </a:t>
            </a:r>
            <a:r>
              <a:rPr lang="zh-TW" altLang="en-US" sz="3600" b="1" i="0" spc="-15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駁 倒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 了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多 </a:t>
            </a:r>
            <a:r>
              <a:rPr lang="en-US" altLang="zh-TW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1:9)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C6211-16CD-50B3-CCAA-212AB87D3537}"/>
              </a:ext>
            </a:extLst>
          </p:cNvPr>
          <p:cNvSpPr txBox="1"/>
          <p:nvPr/>
        </p:nvSpPr>
        <p:spPr>
          <a:xfrm>
            <a:off x="9653954" y="798731"/>
            <a:ext cx="21031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不隨便</a:t>
            </a:r>
            <a:endParaRPr lang="en-US" altLang="zh-TW" sz="3600" b="1" dirty="0"/>
          </a:p>
          <a:p>
            <a:pPr algn="ctr"/>
            <a:r>
              <a:rPr lang="zh-TW" altLang="en-US" sz="3600" b="1" dirty="0"/>
              <a:t>不亂解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E8AF4-94F7-6B39-E612-3A87C54611B6}"/>
              </a:ext>
            </a:extLst>
          </p:cNvPr>
          <p:cNvSpPr txBox="1"/>
          <p:nvPr/>
        </p:nvSpPr>
        <p:spPr>
          <a:xfrm>
            <a:off x="9653954" y="2004417"/>
            <a:ext cx="21031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有負責</a:t>
            </a:r>
            <a:endParaRPr lang="en-US" altLang="zh-TW" sz="3600" b="1" dirty="0"/>
          </a:p>
          <a:p>
            <a:pPr algn="ctr"/>
            <a:r>
              <a:rPr lang="zh-TW" altLang="en-US" sz="3600" b="1" dirty="0"/>
              <a:t>會解經</a:t>
            </a:r>
            <a:endParaRPr lang="en-US" altLang="zh-TW" sz="3600" b="1" dirty="0"/>
          </a:p>
          <a:p>
            <a:pPr algn="ctr"/>
            <a:r>
              <a:rPr lang="zh-TW" altLang="en-US" sz="3600" b="1" dirty="0"/>
              <a:t>的教師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97D123-16FA-E7E1-1D7B-C9943C4C3CF2}"/>
              </a:ext>
            </a:extLst>
          </p:cNvPr>
          <p:cNvSpPr txBox="1"/>
          <p:nvPr/>
        </p:nvSpPr>
        <p:spPr>
          <a:xfrm>
            <a:off x="9653953" y="3758743"/>
            <a:ext cx="21031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受教</a:t>
            </a:r>
            <a:endParaRPr lang="en-US" altLang="zh-TW" sz="3600" b="1" dirty="0"/>
          </a:p>
          <a:p>
            <a:pPr algn="ctr"/>
            <a:r>
              <a:rPr lang="zh-TW" altLang="en-US" sz="3600" b="1" dirty="0"/>
              <a:t>但察驗</a:t>
            </a:r>
            <a:endParaRPr 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85C87-5F95-AC36-FD0F-7C0033B0250C}"/>
              </a:ext>
            </a:extLst>
          </p:cNvPr>
          <p:cNvSpPr txBox="1"/>
          <p:nvPr/>
        </p:nvSpPr>
        <p:spPr>
          <a:xfrm>
            <a:off x="9653953" y="5282743"/>
            <a:ext cx="21031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持守正道</a:t>
            </a:r>
            <a:endParaRPr lang="en-US" altLang="zh-TW" sz="3600" b="1" dirty="0"/>
          </a:p>
          <a:p>
            <a:pPr algn="ctr"/>
            <a:r>
              <a:rPr lang="zh-TW" altLang="en-US" sz="3600" b="1" dirty="0"/>
              <a:t>教道衛道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173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0F6278-24B4-1F7F-0E47-D3557750F634}"/>
              </a:ext>
            </a:extLst>
          </p:cNvPr>
          <p:cNvSpPr txBox="1"/>
          <p:nvPr/>
        </p:nvSpPr>
        <p:spPr>
          <a:xfrm>
            <a:off x="3040964" y="5444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如何處理？</a:t>
            </a:r>
            <a:endParaRPr lang="en-US" altLang="zh-TW" sz="36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F6FE0-BB67-702B-C9F8-DCECBB975999}"/>
              </a:ext>
            </a:extLst>
          </p:cNvPr>
          <p:cNvSpPr txBox="1"/>
          <p:nvPr/>
        </p:nvSpPr>
        <p:spPr>
          <a:xfrm>
            <a:off x="107850" y="749290"/>
            <a:ext cx="9691469" cy="618630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你 若 將 </a:t>
            </a:r>
            <a:r>
              <a:rPr lang="zh-TW" altLang="en-US" sz="3600" b="1" i="0" spc="-15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這 些 事 </a:t>
            </a:r>
            <a:r>
              <a:rPr lang="en-US" altLang="zh-TW" sz="3600" b="1" i="0" spc="-150" dirty="0"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spc="-150" dirty="0">
                <a:effectLst/>
                <a:highlight>
                  <a:srgbClr val="FFFFFF"/>
                </a:highlight>
                <a:latin typeface="system-ui"/>
              </a:rPr>
              <a:t>假理</a:t>
            </a:r>
            <a:r>
              <a:rPr lang="en-US" altLang="zh-TW" sz="3600" b="1" spc="-150" dirty="0">
                <a:highlight>
                  <a:srgbClr val="FFFFFF"/>
                </a:highlight>
                <a:latin typeface="system-ui"/>
              </a:rPr>
              <a:t>)</a:t>
            </a:r>
            <a:r>
              <a:rPr lang="zh-TW" altLang="en-US" sz="3600" b="1" spc="-150" dirty="0">
                <a:solidFill>
                  <a:srgbClr val="0000FF"/>
                </a:solidFill>
                <a:highlight>
                  <a:srgbClr val="FFFFFF"/>
                </a:highlight>
                <a:latin typeface="system-ui"/>
              </a:rPr>
              <a:t> 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提 醒 弟 兄 們 ， 便 是 基 督 耶 穌 的 </a:t>
            </a:r>
            <a:r>
              <a:rPr lang="zh-TW" altLang="en-US" sz="3600" b="1" i="0" spc="-15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好 執 事 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， 在 真 道 的 話 語 和 你 向 來 所 服 從 的 善 道 上 得 了 教 育 。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提前 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4:6)</a:t>
            </a:r>
            <a:endParaRPr lang="en-US" altLang="zh-TW" sz="3600" b="1" spc="-150" dirty="0">
              <a:solidFill>
                <a:srgbClr val="000000"/>
              </a:solidFill>
              <a:highlight>
                <a:srgbClr val="FFFFFF"/>
              </a:highlight>
              <a:latin typeface="system-ui"/>
            </a:endParaRPr>
          </a:p>
          <a:p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但 無 論 是 我 們，是 天 上 來 的 使 者，若 傳 福 音 給 你 們，與 我 們 所 傳 給 你 們 的 不 同，他 就 應 當 </a:t>
            </a:r>
            <a:r>
              <a:rPr lang="zh-TW" altLang="en-US" sz="3600" b="1" i="0" spc="-15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ystem-ui"/>
              </a:rPr>
              <a:t>被 咒 詛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。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加 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1:8)</a:t>
            </a:r>
          </a:p>
          <a:p>
            <a:r>
              <a:rPr lang="en-US" altLang="zh-TW" sz="3600" b="1" i="0" spc="-15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10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 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若 有 人 到 你 們 那 裡 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, 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不 是 傳 這 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基督的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) 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教 訓 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, </a:t>
            </a:r>
            <a:r>
              <a:rPr lang="zh-TW" altLang="en-US" sz="3600" b="1" i="0" spc="-15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不 要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 接 他 到 家 裡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, 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也 </a:t>
            </a:r>
            <a:r>
              <a:rPr lang="zh-TW" altLang="en-US" sz="3600" b="1" i="0" spc="-15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ystem-ui"/>
              </a:rPr>
              <a:t>不 要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 問 他 的 安 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; </a:t>
            </a:r>
            <a:r>
              <a:rPr lang="en-US" altLang="zh-TW" sz="3600" b="1" i="0" spc="-15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11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 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因 為 問 他 安 的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, 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就 在 他 的 惡 行 上 有 分 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約貳 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10-11)</a:t>
            </a:r>
          </a:p>
          <a:p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分 門 結 黨 的 人 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, </a:t>
            </a:r>
            <a:r>
              <a:rPr lang="zh-TW" altLang="en-US" sz="3600" b="1" i="0" spc="-15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ystem-ui"/>
              </a:rPr>
              <a:t>警 戒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 過 一 兩 次 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, 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就 要 </a:t>
            </a:r>
            <a:r>
              <a:rPr lang="zh-TW" altLang="en-US" sz="3600" b="1" i="0" spc="-15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ystem-ui"/>
              </a:rPr>
              <a:t>棄 絕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 他 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(</a:t>
            </a:r>
            <a:r>
              <a:rPr lang="zh-TW" altLang="en-US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多</a:t>
            </a:r>
            <a:r>
              <a:rPr lang="en-US" altLang="zh-TW" sz="3600" b="1" i="0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3:10)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01375-2814-5E83-B038-F180CD4F1783}"/>
              </a:ext>
            </a:extLst>
          </p:cNvPr>
          <p:cNvSpPr txBox="1"/>
          <p:nvPr/>
        </p:nvSpPr>
        <p:spPr>
          <a:xfrm>
            <a:off x="10111652" y="749290"/>
            <a:ext cx="19724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用真道指正</a:t>
            </a:r>
            <a:endParaRPr lang="en-US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078D1-C325-1CB2-E914-A3B883754664}"/>
              </a:ext>
            </a:extLst>
          </p:cNvPr>
          <p:cNvSpPr txBox="1"/>
          <p:nvPr/>
        </p:nvSpPr>
        <p:spPr>
          <a:xfrm>
            <a:off x="10394517" y="2361520"/>
            <a:ext cx="1470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絕不姑息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1BC082-9938-07E7-2C2F-DD720B75BC63}"/>
              </a:ext>
            </a:extLst>
          </p:cNvPr>
          <p:cNvSpPr txBox="1"/>
          <p:nvPr/>
        </p:nvSpPr>
        <p:spPr>
          <a:xfrm>
            <a:off x="10143642" y="4118820"/>
            <a:ext cx="19724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外來者不接納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12F96-8CA8-4144-0184-E181B056D5B0}"/>
              </a:ext>
            </a:extLst>
          </p:cNvPr>
          <p:cNvSpPr txBox="1"/>
          <p:nvPr/>
        </p:nvSpPr>
        <p:spPr>
          <a:xfrm>
            <a:off x="10057539" y="5508545"/>
            <a:ext cx="21522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/>
              <a:t>不改會友除會籍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0749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6955E8-8A4F-80BE-8E54-24E5B00C8CDE}"/>
              </a:ext>
            </a:extLst>
          </p:cNvPr>
          <p:cNvSpPr txBox="1"/>
          <p:nvPr/>
        </p:nvSpPr>
        <p:spPr>
          <a:xfrm>
            <a:off x="3048000" y="502920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神學篇</a:t>
            </a:r>
            <a:endParaRPr lang="en-US" altLang="zh-TW" sz="60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  <p:pic>
        <p:nvPicPr>
          <p:cNvPr id="3074" name="Picture 2" descr="John Calvin | ClipArt ETC">
            <a:extLst>
              <a:ext uri="{FF2B5EF4-FFF2-40B4-BE49-F238E27FC236}">
                <a16:creationId xmlns:a16="http://schemas.microsoft.com/office/drawing/2014/main" id="{2B9A5E14-07B5-04A2-0BEC-1CED354C0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37385"/>
            <a:ext cx="3733799" cy="39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48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3387</Words>
  <Application>Microsoft Office PowerPoint</Application>
  <PresentationFormat>Widescreen</PresentationFormat>
  <Paragraphs>367</Paragraphs>
  <Slides>37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PMingLiU</vt:lpstr>
      <vt:lpstr>PMingLiU</vt:lpstr>
      <vt:lpstr>system-ui</vt:lpstr>
      <vt:lpstr>Aptos</vt:lpstr>
      <vt:lpstr>Arial</vt:lpstr>
      <vt:lpstr>Calibri</vt:lpstr>
      <vt:lpstr>Calibri Light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閃電教的本質</vt:lpstr>
      <vt:lpstr>閃電教簡介</vt:lpstr>
      <vt:lpstr>起源及發展</vt:lpstr>
      <vt:lpstr>閃電教簡介</vt:lpstr>
      <vt:lpstr>女基督 的根据與謬誤 - 1</vt:lpstr>
      <vt:lpstr>女基督 的根据與謬誤 - 2</vt:lpstr>
      <vt:lpstr>嚐試用聖經建立女基督的合法性</vt:lpstr>
      <vt:lpstr>PowerPoint Presentation</vt:lpstr>
      <vt:lpstr>PowerPoint Presentation</vt:lpstr>
      <vt:lpstr>閃電教簡介</vt:lpstr>
      <vt:lpstr>PowerPoint Presentation</vt:lpstr>
      <vt:lpstr>傳教/ 運作特點</vt:lpstr>
      <vt:lpstr>如何能不被電？</vt:lpstr>
      <vt:lpstr>防範之道 : 屬靈健康</vt:lpstr>
      <vt:lpstr>遇到了, 怎麼辦？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Chau</dc:creator>
  <cp:lastModifiedBy>Helen Zhang</cp:lastModifiedBy>
  <cp:revision>124</cp:revision>
  <dcterms:created xsi:type="dcterms:W3CDTF">2024-05-24T13:27:38Z</dcterms:created>
  <dcterms:modified xsi:type="dcterms:W3CDTF">2024-06-18T01:54:16Z</dcterms:modified>
</cp:coreProperties>
</file>