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6"/>
  </p:notesMasterIdLst>
  <p:sldIdLst>
    <p:sldId id="399" r:id="rId2"/>
    <p:sldId id="374" r:id="rId3"/>
    <p:sldId id="378" r:id="rId4"/>
    <p:sldId id="381" r:id="rId5"/>
    <p:sldId id="383" r:id="rId6"/>
    <p:sldId id="396" r:id="rId7"/>
    <p:sldId id="397" r:id="rId8"/>
    <p:sldId id="394" r:id="rId9"/>
    <p:sldId id="377" r:id="rId10"/>
    <p:sldId id="398" r:id="rId11"/>
    <p:sldId id="390" r:id="rId12"/>
    <p:sldId id="387" r:id="rId13"/>
    <p:sldId id="401" r:id="rId14"/>
    <p:sldId id="392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AA34906-98A6-4ACF-8950-9D1CC6D11618}" type="datetimeFigureOut">
              <a:rPr lang="en-US"/>
              <a:pPr>
                <a:defRPr/>
              </a:pPr>
              <a:t>9/13/2015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88AD197-E6DE-4CE1-8D40-7BDE67DFC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E2F58F-546C-47E3-A6D9-43DE7149558C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EA4E78E-9FAA-45A6-BDA8-9230632979AA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66872B-2AB8-4BA2-9414-961ACB254079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7FA49F-DA57-465C-991B-CD625BFB4467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5BDB2B4-DA7E-4D6D-BC24-CECD42C6D6E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46DA47-F3CC-4B96-8936-BB8B05A27381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4B0E3E-852A-463F-B35F-98DE40C1C7A4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7D8349-5369-4200-A8AD-0DEA9D0DED65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08F28BB-AD8D-4CAB-BFC3-FC132032A963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BE92BC-8F1F-41E6-B0BA-929DF62D2060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9755DCA0-6E57-467A-80D0-156C878EEBB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ED0E9ED-CB73-4838-9DAD-BCC248931058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548680"/>
            <a:ext cx="7704856" cy="38472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</a:t>
            </a:r>
            <a:r>
              <a:rPr lang="zh-TW" altLang="en-US" sz="40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保羅的監獄書信</a:t>
            </a:r>
            <a:endParaRPr lang="en-US" altLang="zh-TW" sz="4000" dirty="0" smtClean="0">
              <a:ln>
                <a:solidFill>
                  <a:srgbClr val="FF0000"/>
                </a:solidFill>
              </a:ln>
              <a:latin typeface="華康方圓體W7(P)" pitchFamily="82" charset="-122"/>
              <a:ea typeface="華康方圓體W7(P)" pitchFamily="82" charset="-122"/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sz="4000" dirty="0" smtClean="0">
                <a:latin typeface="華康古印體(P)" pitchFamily="66" charset="-120"/>
                <a:ea typeface="華康古印體(P)" pitchFamily="66" charset="-120"/>
              </a:rPr>
              <a:t>  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歌羅西，以弗所，腓立比，腓利門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</a:endParaRPr>
          </a:p>
          <a:p>
            <a:pPr>
              <a:buFont typeface="Wingdings" pitchFamily="2" charset="2"/>
              <a:buChar char="ü"/>
            </a:pP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  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第三次宣教旅程後被囚於羅馬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</a:endParaRPr>
          </a:p>
          <a:p>
            <a:pPr>
              <a:buFont typeface="Wingdings" pitchFamily="2" charset="2"/>
              <a:buChar char="ü"/>
            </a:pP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  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較晚成書，所載的是保羅經過深思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  </a:t>
            </a:r>
          </a:p>
          <a:p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     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熟慮的神學思想。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</a:endParaRPr>
          </a:p>
          <a:p>
            <a:pPr>
              <a:buFont typeface="Wingdings" pitchFamily="2" charset="2"/>
              <a:buChar char="ü"/>
            </a:pP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  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監獄書信是基督徒生活的神學基礎</a:t>
            </a:r>
            <a:endParaRPr lang="en-US" altLang="zh-TW" sz="3600" dirty="0" smtClean="0">
              <a:latin typeface="華康古印體(P)" pitchFamily="66" charset="-120"/>
              <a:ea typeface="華康古印體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Text Box 2"/>
          <p:cNvSpPr txBox="1">
            <a:spLocks noChangeArrowheads="1"/>
          </p:cNvSpPr>
          <p:nvPr/>
        </p:nvSpPr>
        <p:spPr bwMode="auto">
          <a:xfrm>
            <a:off x="251520" y="260648"/>
            <a:ext cx="83058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5000"/>
              </a:lnSpc>
              <a:buFont typeface="Wingdings" pitchFamily="2" charset="2"/>
              <a:buChar char="Ø"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喜樂</a:t>
            </a:r>
            <a:r>
              <a:rPr lang="en-US" altLang="zh-TW" sz="3200" dirty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：十七次</a:t>
            </a:r>
          </a:p>
          <a:p>
            <a:pPr marL="342900" indent="-342900">
              <a:lnSpc>
                <a:spcPct val="125000"/>
              </a:lnSpc>
              <a:buFont typeface="Wingdings" pitchFamily="2" charset="2"/>
              <a:buChar char="©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為福音傳開而喜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樂：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腓 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17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18</a:t>
            </a:r>
            <a:endParaRPr lang="en-US" altLang="zh-TW" sz="3200" dirty="0">
              <a:latin typeface="華康中圓體(P)" pitchFamily="34" charset="-120"/>
              <a:ea typeface="華康中圓體(P)" pitchFamily="34" charset="-120"/>
            </a:endParaRPr>
          </a:p>
          <a:p>
            <a:pPr marL="342900" indent="-342900">
              <a:lnSpc>
                <a:spcPct val="125000"/>
              </a:lnSpc>
              <a:buFont typeface="Wingdings" pitchFamily="2" charset="2"/>
              <a:buChar char="©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在基督裡長進的喜樂：腓一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26</a:t>
            </a:r>
          </a:p>
          <a:p>
            <a:pPr marL="342900" indent="-342900">
              <a:lnSpc>
                <a:spcPct val="125000"/>
              </a:lnSpc>
              <a:buFont typeface="Wingdings" pitchFamily="2" charset="2"/>
              <a:buChar char="©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為信徒生命的見證而喜樂：腓二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18</a:t>
            </a:r>
          </a:p>
          <a:p>
            <a:pPr marL="342900" indent="-342900">
              <a:lnSpc>
                <a:spcPct val="125000"/>
              </a:lnSpc>
              <a:buFont typeface="Wingdings" pitchFamily="2" charset="2"/>
              <a:buChar char="©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在主裡面喜樂：腓三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</a:p>
          <a:p>
            <a:pPr marL="342900" indent="-342900">
              <a:lnSpc>
                <a:spcPct val="125000"/>
              </a:lnSpc>
              <a:buFont typeface="Wingdings" pitchFamily="2" charset="2"/>
              <a:buChar char="©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順</a:t>
            </a:r>
            <a:r>
              <a:rPr lang="zh-TW" altLang="en-US" sz="3200" dirty="0">
                <a:latin typeface="華康中圓體(P)" pitchFamily="34" charset="-120"/>
                <a:ea typeface="華康中圓體(P)" pitchFamily="34" charset="-120"/>
              </a:rPr>
              <a:t>服交託的喜樂：腓立比書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4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7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342900" indent="-342900">
              <a:lnSpc>
                <a:spcPct val="125000"/>
              </a:lnSpc>
              <a:buFont typeface="Wingdings" pitchFamily="2" charset="2"/>
              <a:buChar char="©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知足而來的喜樂：腓立比書 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10-12</a:t>
            </a:r>
          </a:p>
          <a:p>
            <a:pPr marL="342900" indent="-342900">
              <a:lnSpc>
                <a:spcPct val="125000"/>
              </a:lnSpc>
              <a:buFont typeface="Wingdings" pitchFamily="2" charset="2"/>
              <a:buChar char="Ø"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喜樂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是本書的主題嗎？如果是，這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喜樂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是甚麼性質的喜樂？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2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2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2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2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2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72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72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2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72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72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72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372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72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2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372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72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72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372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72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72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372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727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727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3727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727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540568" y="836712"/>
            <a:ext cx="9215502" cy="38779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buFont typeface="華康方圓體W7(P)" pitchFamily="82" charset="-122"/>
              <a:buChar char="☆"/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中圓體(P)" pitchFamily="34" charset="-120"/>
                <a:ea typeface="華康中圓體(P)" pitchFamily="34" charset="-120"/>
              </a:rPr>
              <a:t> 腓立比的主題信息是甚麼？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latin typeface="華康中圓體(P)" pitchFamily="34" charset="-120"/>
              <a:ea typeface="華康中圓體(P)" pitchFamily="34" charset="-120"/>
            </a:endParaRPr>
          </a:p>
          <a:p>
            <a:pPr lvl="3"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為何保羅寫腓立比書？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lvl="3">
              <a:lnSpc>
                <a:spcPct val="150000"/>
              </a:lnSpc>
              <a:buFont typeface="Wingdings" pitchFamily="2" charset="2"/>
              <a:buChar char="ü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以巴弗提因病回腓立比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25〕</a:t>
            </a:r>
          </a:p>
          <a:p>
            <a:pPr lvl="3">
              <a:lnSpc>
                <a:spcPct val="150000"/>
              </a:lnSpc>
              <a:buFont typeface="Wingdings" pitchFamily="2" charset="2"/>
              <a:buChar char="ü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保羅為腓立比的餽贈致謝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10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19〕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lvl="3">
              <a:lnSpc>
                <a:spcPct val="150000"/>
              </a:lnSpc>
              <a:buFont typeface="Wingdings" pitchFamily="2" charset="2"/>
              <a:buChar char="ü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保羅希望腓立比信徒明白他的人生價值觀。                       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Text Box 2"/>
          <p:cNvSpPr txBox="1">
            <a:spLocks noChangeArrowheads="1"/>
          </p:cNvSpPr>
          <p:nvPr/>
        </p:nvSpPr>
        <p:spPr bwMode="auto">
          <a:xfrm>
            <a:off x="395536" y="260648"/>
            <a:ext cx="7715304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71500" indent="-571500">
              <a:lnSpc>
                <a:spcPct val="125000"/>
              </a:lnSpc>
              <a:buFont typeface="+mj-lt"/>
              <a:buAutoNum type="arabicParenR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要信徒知道保羅怎樣看他所受的捆鎖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保羅的人生價值觀：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028700" lvl="1" indent="-571500">
              <a:lnSpc>
                <a:spcPct val="125000"/>
              </a:lnSpc>
              <a:buFont typeface="Arial" pitchFamily="34" charset="0"/>
              <a:buChar char="•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基督究竟被傳開了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18〕</a:t>
            </a:r>
          </a:p>
          <a:p>
            <a:pPr marL="1028700" lvl="1" indent="-571500">
              <a:lnSpc>
                <a:spcPct val="125000"/>
              </a:lnSpc>
              <a:buFont typeface="Arial" pitchFamily="34" charset="0"/>
              <a:buChar char="•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沒有一事叫他羞愧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20〕</a:t>
            </a:r>
          </a:p>
          <a:p>
            <a:pPr marL="571500" indent="-571500">
              <a:lnSpc>
                <a:spcPct val="125000"/>
              </a:lnSpc>
              <a:buFont typeface="+mj-lt"/>
              <a:buAutoNum type="arabicParenR" startAt="2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保羅勸勉信徒有正確的人生價值觀：</a:t>
            </a:r>
          </a:p>
          <a:p>
            <a:pPr marL="800100" lvl="1" indent="-342900">
              <a:lnSpc>
                <a:spcPct val="125000"/>
              </a:lnSpc>
              <a:buFont typeface="Arial" pitchFamily="34" charset="0"/>
              <a:buChar char="•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以基督耶穌的心為心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8〕</a:t>
            </a:r>
          </a:p>
          <a:p>
            <a:pPr marL="800100" lvl="1" indent="-342900">
              <a:lnSpc>
                <a:spcPct val="125000"/>
              </a:lnSpc>
              <a:buFont typeface="Arial" pitchFamily="34" charset="0"/>
              <a:buChar char="•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恐懼戰兢，作成得救的工夫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12〕</a:t>
            </a:r>
          </a:p>
          <a:p>
            <a:pPr marL="571500" indent="-571500">
              <a:lnSpc>
                <a:spcPct val="125000"/>
              </a:lnSpc>
              <a:buFont typeface="+mj-lt"/>
              <a:buAutoNum type="arabicParenR" startAt="3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勸勉信徒學效保羅：</a:t>
            </a:r>
            <a:endParaRPr lang="zh-TW" altLang="en-US" sz="14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800100" lvl="1" indent="-342900">
              <a:lnSpc>
                <a:spcPct val="125000"/>
              </a:lnSpc>
              <a:buFont typeface="Arial" pitchFamily="34" charset="0"/>
              <a:buChar char="•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以認識基督為至寶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9〕</a:t>
            </a:r>
          </a:p>
          <a:p>
            <a:pPr marL="800100" lvl="1" indent="-342900">
              <a:lnSpc>
                <a:spcPct val="125000"/>
              </a:lnSpc>
              <a:buFont typeface="Arial" pitchFamily="34" charset="0"/>
              <a:buChar char="•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竭力追求得著基督要他得著的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12〕</a:t>
            </a:r>
            <a:endParaRPr lang="zh-TW" altLang="en-US" sz="3200" dirty="0" smtClean="0">
              <a:latin typeface="華康中圓體" pitchFamily="49" charset="-120"/>
              <a:ea typeface="華康中圓體" pitchFamily="49" charset="-120"/>
            </a:endParaRPr>
          </a:p>
          <a:p>
            <a:pPr marL="342900" indent="-342900">
              <a:lnSpc>
                <a:spcPct val="125000"/>
              </a:lnSpc>
              <a:buFont typeface="Wingdings" pitchFamily="2" charset="2"/>
              <a:buChar char="©"/>
            </a:pP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74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74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74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74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74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74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74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74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74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74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747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747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747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747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747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747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3747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3747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3747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Text Box 2"/>
          <p:cNvSpPr txBox="1">
            <a:spLocks noChangeArrowheads="1"/>
          </p:cNvSpPr>
          <p:nvPr/>
        </p:nvSpPr>
        <p:spPr bwMode="auto">
          <a:xfrm>
            <a:off x="395536" y="260648"/>
            <a:ext cx="771530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71500" indent="-571500">
              <a:lnSpc>
                <a:spcPct val="125000"/>
              </a:lnSpc>
              <a:buFont typeface="+mj-lt"/>
              <a:buAutoNum type="arabicParenR" startAt="4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鼓勵信徒常常喜樂：</a:t>
            </a:r>
            <a:endParaRPr lang="zh-TW" altLang="en-US" sz="14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800100" lvl="1" indent="-342900">
              <a:lnSpc>
                <a:spcPct val="125000"/>
              </a:lnSpc>
              <a:buFont typeface="Arial" pitchFamily="34" charset="0"/>
              <a:buChar char="•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勸勉兩位姊妹同心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3〕</a:t>
            </a:r>
          </a:p>
          <a:p>
            <a:pPr marL="800100" lvl="1" indent="-342900">
              <a:lnSpc>
                <a:spcPct val="125000"/>
              </a:lnSpc>
              <a:buFont typeface="Arial" pitchFamily="34" charset="0"/>
              <a:buChar char="•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鼓勵信徒常常喜樂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4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7〕</a:t>
            </a:r>
          </a:p>
          <a:p>
            <a:pPr marL="800100" lvl="1" indent="-342900">
              <a:lnSpc>
                <a:spcPct val="125000"/>
              </a:lnSpc>
              <a:buFont typeface="Arial" pitchFamily="34" charset="0"/>
              <a:buChar char="•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勉勵信徒學效保羅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9〕</a:t>
            </a:r>
          </a:p>
          <a:p>
            <a:pPr marL="800100" lvl="1" indent="-342900">
              <a:lnSpc>
                <a:spcPct val="125000"/>
              </a:lnSpc>
              <a:buFont typeface="Arial" pitchFamily="34" charset="0"/>
              <a:buChar char="•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保羅分享自己的喜樂，為教會的供給致謝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10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23〕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4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4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4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74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74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74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74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74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74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74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74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74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74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74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74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1857364"/>
            <a:ext cx="739140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  腓立比的主題信息是甚麼？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360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    </a:t>
            </a:r>
            <a:r>
              <a:rPr lang="en-US" altLang="zh-TW" sz="360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《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以基督為中心的喜樂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》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                        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980728"/>
            <a:ext cx="7391400" cy="19389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     以弗所書的特色是甚麼？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latin typeface="華康方圓體W7(P)" pitchFamily="82" charset="-122"/>
              <a:ea typeface="華康方圓體W7(P)" pitchFamily="82" charset="-122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 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並非因教會危機而寫的。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 豐富的教會觀，神旨意的奧秘。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285784" y="64291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defRPr/>
            </a:pP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468560" y="332656"/>
            <a:ext cx="942981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神救恩有甚麼奧秘？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在創立世界以前定的救贖計劃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4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7〕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在日期滿足的時候，使一切在基督裏面同歸於一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10〕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救贖計劃中的得兒子名分的原則：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得基業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』--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不是偶然的運氣，而是神所預定的。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得基業的確據：聖靈為印記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13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14〕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真知道祂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：何等的指望，榮耀的榮耀，浩大的能力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17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19〕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本乎恩，因著信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10〕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285784" y="64291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defRPr/>
            </a:pP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793104" y="188640"/>
            <a:ext cx="993710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buFont typeface="+mj-lt"/>
              <a:buAutoNum type="alphaLcParenR" startAt="4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兩下合而為一，成為一個新人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22〕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律法上的規條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中間隔絕的牆已被拆毀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歸為一體，與神和好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與聖徒同國，被建造在基督耶穌房角石上，漸漸成為主的聖殿。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華康古印體(P)" pitchFamily="66" charset="-120"/>
              <a:buChar char="☆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神救恩計劃的奧秘：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外邦人在基督耶穌裏，藉著福音，得以同為嗣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6〕</a:t>
            </a:r>
          </a:p>
          <a:p>
            <a:pPr marL="1485900" lvl="2" indent="-571500" eaLnBrk="0" hangingPunct="0">
              <a:spcBef>
                <a:spcPts val="1200"/>
              </a:spcBef>
              <a:buFont typeface="華康古印體(P)" pitchFamily="66" charset="-120"/>
              <a:buChar char="☆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為何保羅要傳講這奧秘？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叫信徒的愛心有根有基，能和眾聖徒一同明白基督的愛之長闊高深。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17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18〕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285784" y="64291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defRPr/>
            </a:pP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188640" y="260648"/>
            <a:ext cx="1000911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因此，信徒必須竭力保守聖靈所賜合而為一的心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第四～六章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2400300" lvl="4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行事為人與蒙召的恩相稱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2400300" lvl="4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靠主與其他肢體聯絡得合式，各按各職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2400300" lvl="4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察驗何為主所喜悅的事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2400300" lvl="4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作剛強的人，穿載神所賜的全副軍裝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285784" y="64291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defRPr/>
            </a:pP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60648"/>
            <a:ext cx="889248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以弗所書的教會觀：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在基督裡同歸於一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在基督裏同得基業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第一章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在基督裏和睦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因他是我們的和睦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，成為一個新人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第二章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，與眾聖徒同國，聯絡得合適，漸漸成為主的聖殿，同被建造成為神藉著聖靈居住的所在。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神要藉教會使天上執短的，掌權的，現在得知神百般的智慧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第三章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外邦人在基督耶穌裏得以同為後嗣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485900" lvl="2" indent="-571500" eaLnBrk="0" hangingPunct="0">
              <a:spcBef>
                <a:spcPts val="1200"/>
              </a:spcBef>
              <a:buFont typeface="+mj-lt"/>
              <a:buAutoNum type="romanUcPeriod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在基督裏合而為一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第四章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943100" lvl="3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在愛中建立基督的身體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285784" y="64291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defRPr/>
            </a:pPr>
            <a:endParaRPr lang="en-US" altLang="zh-TW" sz="3200" dirty="0" smtClean="0">
              <a:latin typeface="華康古印體(P)" pitchFamily="66" charset="-120"/>
              <a:ea typeface="華康古印體(P)" pitchFamily="66" charset="-120"/>
              <a:sym typeface="Wingding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04664"/>
            <a:ext cx="835824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85900" lvl="2" indent="-571500" eaLnBrk="0" hangingPunct="0">
              <a:spcBef>
                <a:spcPts val="1200"/>
              </a:spcBef>
              <a:buFont typeface="+mj-lt"/>
              <a:buAutoNum type="romanUcPeriod" startAt="5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在基督裏作光明子女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第五，六章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〕</a:t>
            </a: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存敬畏基督的心，彼此順服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夫妻彼此尊重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在家庭中彼此尊重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在主僕關係中彼此尊重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943100" lvl="3" indent="-571500" eaLnBrk="0" hangingPunct="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穿載神所賜全副軍裝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endParaRPr lang="en-US" dirty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1412776"/>
            <a:ext cx="739140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        以弗所書的主題是甚麼？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             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《</a:t>
            </a:r>
            <a:r>
              <a:rPr lang="zh-TW" altLang="en-US" sz="3600" dirty="0" smtClean="0">
                <a:latin typeface="華康古印體(P)" pitchFamily="66" charset="-120"/>
                <a:ea typeface="華康古印體(P)" pitchFamily="66" charset="-120"/>
              </a:rPr>
              <a:t>在基督裡同歸於一</a:t>
            </a:r>
            <a:r>
              <a:rPr lang="en-US" altLang="zh-TW" sz="3600" dirty="0" smtClean="0">
                <a:latin typeface="華康古印體(P)" pitchFamily="66" charset="-120"/>
                <a:ea typeface="華康古印體(P)" pitchFamily="66" charset="-120"/>
              </a:rPr>
              <a:t>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1857365"/>
            <a:ext cx="739140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   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腓立比書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腓立比書的主題信息是甚麼？</a:t>
            </a:r>
            <a:r>
              <a:rPr lang="zh-TW" altLang="en-US" sz="3200" dirty="0" smtClean="0">
                <a:latin typeface="華康古印體(P)" pitchFamily="66" charset="-120"/>
                <a:ea typeface="華康古印體(P)" pitchFamily="66" charset="-120"/>
              </a:rPr>
              <a:t>                        </a:t>
            </a:r>
            <a:endParaRPr lang="en-US" altLang="zh-TW" sz="3200" dirty="0" smtClean="0">
              <a:latin typeface="華康古印體(P)" pitchFamily="66" charset="-120"/>
              <a:ea typeface="華康古印體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3079</TotalTime>
  <Words>1224</Words>
  <Application>Microsoft Office PowerPoint</Application>
  <PresentationFormat>On-screen Show (4:3)</PresentationFormat>
  <Paragraphs>85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NJIT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Calvin</cp:lastModifiedBy>
  <cp:revision>269</cp:revision>
  <dcterms:created xsi:type="dcterms:W3CDTF">2006-10-29T06:33:09Z</dcterms:created>
  <dcterms:modified xsi:type="dcterms:W3CDTF">2015-09-13T05:52:37Z</dcterms:modified>
</cp:coreProperties>
</file>