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3"/>
  </p:notesMasterIdLst>
  <p:sldIdLst>
    <p:sldId id="363" r:id="rId2"/>
    <p:sldId id="364" r:id="rId3"/>
    <p:sldId id="365" r:id="rId4"/>
    <p:sldId id="366" r:id="rId5"/>
    <p:sldId id="367" r:id="rId6"/>
    <p:sldId id="368" r:id="rId7"/>
    <p:sldId id="369" r:id="rId8"/>
    <p:sldId id="370" r:id="rId9"/>
    <p:sldId id="372" r:id="rId10"/>
    <p:sldId id="371" r:id="rId11"/>
    <p:sldId id="38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AA34906-98A6-4ACF-8950-9D1CC6D11618}" type="datetimeFigureOut">
              <a:rPr lang="en-US"/>
              <a:pPr>
                <a:defRPr/>
              </a:pPr>
              <a:t>8/30/2015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88AD197-E6DE-4CE1-8D40-7BDE67DFC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E2F58F-546C-47E3-A6D9-43DE7149558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A4E78E-9FAA-45A6-BDA8-9230632979A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66872B-2AB8-4BA2-9414-961ACB254079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7FA49F-DA57-465C-991B-CD625BFB4467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BDB2B4-DA7E-4D6D-BC24-CECD42C6D6E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46DA47-F3CC-4B96-8936-BB8B05A27381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4B0E3E-852A-463F-B35F-98DE40C1C7A4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7D8349-5369-4200-A8AD-0DEA9D0DED6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8F28BB-AD8D-4CAB-BFC3-FC132032A96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BE92BC-8F1F-41E6-B0BA-929DF62D2060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9755DCA0-6E57-467A-80D0-156C878EEBB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ED0E9ED-CB73-4838-9DAD-BCC24893105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785794"/>
            <a:ext cx="7391400" cy="47089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加拉太書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為何保羅寫加拉太書？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〔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一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6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～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10〕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  加拉太有甚麼特點？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精簡有力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 護教性質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主題極清楚，內容架構圍繞著主題     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756592" y="404664"/>
            <a:ext cx="9684568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信徒應該怎樣用福音中的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自由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〕--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用自由來順服聖靈的引導。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聖靈與情慾相爭。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用新的律法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—『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愛心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互相服事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保羅有禁止人受割禮嗎？比割禮重要的是甚麼？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052736"/>
            <a:ext cx="7391400" cy="18308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   加拉太書的主題是甚麼？</a:t>
            </a:r>
            <a:endParaRPr lang="en-US" altLang="zh-TW" sz="40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40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	     《</a:t>
            </a:r>
            <a:r>
              <a:rPr lang="zh-TW" altLang="en-US" sz="40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使人自由的福音</a:t>
            </a:r>
            <a:r>
              <a:rPr lang="en-US" altLang="zh-TW" sz="40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》</a:t>
            </a:r>
            <a:endParaRPr lang="en-US" altLang="zh-TW" sz="4000" dirty="0" smtClean="0"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285728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為何保羅寫加拉太書？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針對傳入教會的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別的福音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辯解。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挽救信仰基礎不穩又誤入迷途的信徒。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9144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加拉太書的主題是甚麼？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097280" lvl="2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因信得救的福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音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，律法與福音的關係。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加拉太書與羅馬書有甚麼不同？既已有一本，為何還要寫另一本書？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加拉太書精簡，羅馬書詳盡。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前者主題集中，後者包括神學範圍更廣。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前者書信體栽，後者更似神學論文。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324544" y="260648"/>
            <a:ext cx="925027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保羅如何表達加拉太書的主題？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097280" lvl="2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保羅所傳的福音從那裏來的？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〔1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章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097280" lvl="2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福音的本質是甚麼？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〔3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4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章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為何那些堅持信心加律法的基督徒這麼執著？他們的問題何在？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馬太福音五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17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20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，如何解釋？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97280" lvl="2" indent="-640080" eaLnBrk="0" hangingPunct="0">
              <a:spcBef>
                <a:spcPts val="1200"/>
              </a:spcBef>
              <a:buFont typeface="+mj-lt"/>
              <a:buAutoNum type="romanUcPeriod" startAt="3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信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徒應該怎樣用福音中的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自由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？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〔5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6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章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6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252536" y="404664"/>
            <a:ext cx="9072626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保羅所傳的福音從那裏來的？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為何保羅用三分一的篇幅來說明自己傳的福音之來源？這問題有甚麼重要性？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解釋前文的宣告。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保羅所傳的福音並不是從耶路撒冷學的。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為何此事這麼重要？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保羅不會在福音上妥協。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沒有勉強提多受割禮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徒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章？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責備磯法裝假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適宜嗎？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252536" y="404664"/>
            <a:ext cx="8786842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保羅對福音與律法的認信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〔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二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15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～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19〕</a:t>
            </a: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稱義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  <a:sym typeface="Wingdings" pitchFamily="2" charset="2"/>
              </a:rPr>
              <a:t>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律法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  <a:sym typeface="Wingdings" pitchFamily="2" charset="2"/>
              </a:rPr>
              <a:t>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罪人。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保羅拆毀甚麼？重建甚麼？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保羅自己的認信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〔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二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20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～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21〕</a:t>
            </a: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活著的是誰？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為甚麼活著？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428692" y="332656"/>
            <a:ext cx="9572692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+mj-lt"/>
              <a:buAutoNum type="romanUcPeriod" startAt="2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福音的本質是甚麼？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３～４章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保羅用甚麼方法解釋福音本質？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加拉太人得救的經驗。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亞伯拉罕的例子。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亞伯拉罕憑甚麼稱義？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雅各書？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創世記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  <a:sym typeface="Wingdings"/>
              </a:rPr>
              <a:t>十五１－６；十七１－１４</a:t>
            </a:r>
            <a:endParaRPr lang="en-US" altLang="zh-TW" sz="28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  <a:sym typeface="Wingdings"/>
              </a:rPr>
              <a:t>試解釋加拉太書三１５～２２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亞伯拉罕稱義的方法與外邦人有何關係？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律法的性質與角色：甚麼是訓蒙師傅？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428692" y="571480"/>
            <a:ext cx="957269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兒子與奴僕的例子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11〕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保羅的焦急之情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  <a:sym typeface="Wingdings"/>
              </a:rPr>
              <a:t>試解釋保羅的心聲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亞伯拉罕的兩個兒子之比喻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Ä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請簡單地綜合保羅對福音本質的論證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500098" y="271582"/>
            <a:ext cx="9215534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+mj-lt"/>
              <a:buAutoNum type="romanUcPeriod" startAt="3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信徒應該怎樣用福音的自由？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保羅如何將評論律法的負面經文和本書中正面的應用協調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為何割禮的要求不能再傳？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如果割禮無功效，甚麼才有功效？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既然舊約的律法再無約束的效力，新約的基督徒應該用甚麼準則生活？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怎樣幫助軟弱的人，第六章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節是基督徒輔導的原則， 與本書主題有甚麼關係？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甚麼是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十字架討厭的地方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請解釋六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396552" y="332656"/>
            <a:ext cx="936104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保羅如何表達加拉太書的主題？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保羅所傳的福音從那裏來的？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人的看法與神的啟示與主權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福音的本質是甚麼？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藉著救恩歷史的分析，指出耶穌基督才是神與亞伯拉罕所立之約中的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子孫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居埃及前的約不能被四百三十年後的律法所廢掉，叫應許歸於虛空：撒拉與夏甲。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2764</TotalTime>
  <Words>1072</Words>
  <Application>Microsoft Office PowerPoint</Application>
  <PresentationFormat>On-screen Show (4:3)</PresentationFormat>
  <Paragraphs>79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220</cp:revision>
  <dcterms:created xsi:type="dcterms:W3CDTF">2006-10-29T06:33:09Z</dcterms:created>
  <dcterms:modified xsi:type="dcterms:W3CDTF">2015-08-30T11:34:24Z</dcterms:modified>
</cp:coreProperties>
</file>