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6"/>
  </p:notesMasterIdLst>
  <p:sldIdLst>
    <p:sldId id="376" r:id="rId2"/>
    <p:sldId id="402" r:id="rId3"/>
    <p:sldId id="403" r:id="rId4"/>
    <p:sldId id="401" r:id="rId5"/>
    <p:sldId id="381" r:id="rId6"/>
    <p:sldId id="382" r:id="rId7"/>
    <p:sldId id="384" r:id="rId8"/>
    <p:sldId id="386" r:id="rId9"/>
    <p:sldId id="387" r:id="rId10"/>
    <p:sldId id="389" r:id="rId11"/>
    <p:sldId id="390" r:id="rId12"/>
    <p:sldId id="391" r:id="rId13"/>
    <p:sldId id="394" r:id="rId14"/>
    <p:sldId id="400" r:id="rId15"/>
    <p:sldId id="369" r:id="rId16"/>
    <p:sldId id="351" r:id="rId17"/>
    <p:sldId id="354" r:id="rId18"/>
    <p:sldId id="357" r:id="rId19"/>
    <p:sldId id="404" r:id="rId20"/>
    <p:sldId id="370" r:id="rId21"/>
    <p:sldId id="359" r:id="rId22"/>
    <p:sldId id="360" r:id="rId23"/>
    <p:sldId id="405" r:id="rId24"/>
    <p:sldId id="36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3/23/2013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：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827584" y="260648"/>
            <a:ext cx="7272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感謝神，賜我救贖主，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感謝神，豐富預備。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感謝神過去的同在，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感謝神，主在我旁。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感謝神，賜溫暖春天，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感謝神，凄涼秋景。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感謝神，抹乾我眼淚，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感謝神，賜我安寧。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21537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路加福音的主題信息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耶穌基督是神的兒子，亦是歷史中的人子。祂到世上來，為求尋找拯救失喪的人，包括那些社會中的弱勢無助的群體，社會所撇棄的罪人。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1028700" lvl="1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人子耶穌基督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約翰福音的主題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耶穌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—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神的獨生子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9644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約翰福音的七個神蹟：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第一，二神蹟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水變酒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醫治大臣之子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第三個神蹟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醫治卅八年之病者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第四，五個神蹟：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給五千人吃飽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在海面上行走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第六神蹟：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生來瞎眼的人得看見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第七神蹟：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拉撒路復活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46〕</a:t>
            </a: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但記這些事，要叫你們信耶穌是基督，是神的兒子，並且叫你們信了他，就可以因他的名得生命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約二十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31〕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使徒行傳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89248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使徒行傳的主題信息：除了記述教會成立及擴展的歷史事件外，篇幅集中在兩個使徒身上，並他們講的十二篇講章：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信仰是以色列信仰和救恩歷史的延續與完成，神給予以色列人的應許不但得以在耶穌基督身上得以落實，並且包括外邦人。當信徒分散各地傳福音時，聖靈大能的工作就在教會不停擴展中彰顯出來，讓教會能在大使命中合而為一，成為基督的見證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使徒行傳主題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從歷史中看到神的救贖計劃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692696"/>
            <a:ext cx="8064896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         羅馬書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50000"/>
              </a:lnSpc>
              <a:buFont typeface="Wingdings"/>
              <a:buChar char="²"/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羅馬書的主題：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全備的福音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》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260648"/>
            <a:ext cx="914501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r>
              <a:rPr lang="zh-TW" altLang="en-US" sz="3200" dirty="0" smtClean="0">
                <a:solidFill>
                  <a:srgbClr val="FF00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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en-US" altLang="zh-TW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以基督為中心的救恩觀</a:t>
            </a:r>
            <a:r>
              <a:rPr lang="en-US" altLang="zh-TW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相信基督：神的義在律法以外已經顯明出來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羅馬書第三章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歸入基督：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死了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活著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成聖的本質不在乎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甚麼，乃在乎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歸入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』--『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與主聯合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羅馬書第六章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倚靠基督：得勝裏面的律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第七章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屬於基督：聖靈，盼望，神在主基督耶穌裏的愛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第八 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披戴基督：為主而活，成為別人的祝福。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哥林多前書 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          牧會指南</a:t>
            </a:r>
            <a:r>
              <a:rPr lang="en-US" altLang="zh-TW" sz="3200" dirty="0" smtClean="0">
                <a:latin typeface="華康古印體(P)" pitchFamily="66" charset="-120"/>
                <a:ea typeface="華康古印體(P)" pitchFamily="66" charset="-120"/>
              </a:rPr>
              <a:t>—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教會問題的處理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96552" y="332656"/>
            <a:ext cx="936104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為何保羅寫哥林多前書？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教會結黨分爭：驕傲自大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〔1:-4:〕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教會容讓罪惡：倫理敗壞，淫亂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〔5:-7:〕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外邦信徒帶進教會的舊觀念與習慣：祭偶物的肉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〔8:-9:〕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，女人蒙頭。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Wingdings" pitchFamily="2" charset="2"/>
              <a:buChar char="Ä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林前十二至十五章為保羅指示處理教會問題的基礎：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第十二章：聖靈隨己意分不同恩賜給基督身體中不同的肢體：彼此相顧，彼此相連，互相影響。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96552" y="332656"/>
            <a:ext cx="936104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第十三章：我若能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如果沒有愛，我就算不得甚麼；我若能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如果沒有愛，仍然與我無益。如今常存的有信，有望，有愛，這三樣，其中最大的是愛。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第十四章：當求多得造就教會的恩賜。一切的恩賜只有一個目的，就是造就別人。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eriod" startAt="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第十五章：基督已經從死裡復活，成為睡了的人初熟的果子。死既是因一人而來，死人復活也是因一人而來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所以，我親愛的弟兄們，你們務要堅固不可搖動，常常竭力多作主工，因為知道你們的勞苦，在主裡面不會是徒然的。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827584" y="260648"/>
            <a:ext cx="7272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感謝神，禱告蒙應允，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感謝神，未蒙垂聽。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感謝神，我曾經風暴，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感謝神，豐富供應。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感謝神，賜我苦與樂，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感謝神，在絕望裡得安慰。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感謝神，賜無限恩典，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感謝神，無比慈愛。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124744"/>
            <a:ext cx="7391400" cy="1846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哥林多前書主題 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            </a:t>
            </a:r>
            <a:r>
              <a:rPr lang="en-US" altLang="zh-TW" sz="4000" dirty="0" smtClean="0">
                <a:latin typeface="華康古印體(P)" pitchFamily="66" charset="-120"/>
                <a:ea typeface="華康古印體(P)" pitchFamily="66" charset="-120"/>
              </a:rPr>
              <a:t>《</a:t>
            </a: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教會問題的處理</a:t>
            </a:r>
            <a:r>
              <a:rPr lang="en-US" altLang="zh-TW" sz="4000" dirty="0" smtClean="0">
                <a:latin typeface="華康古印體(P)" pitchFamily="66" charset="-120"/>
                <a:ea typeface="華康古印體(P)" pitchFamily="66" charset="-120"/>
              </a:rPr>
              <a:t>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80728"/>
            <a:ext cx="7391400" cy="1656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      哥林多後書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150000"/>
              </a:lnSpc>
              <a:buFont typeface="Wingdings"/>
              <a:buChar char="²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保羅寫哥林多後書回應的是甚麼問題？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180528" y="188640"/>
            <a:ext cx="93245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為何保羅寫哥林多後書？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顯然教會對保羅未守承諾，遲遲不來作出埋怨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羅為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自己職分與品格的自辯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第三至六章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基督工人的品格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牧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者心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聲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：教會與牧者復和的喜訊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要求復和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7〕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信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徒回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轉放下心頭大石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分享馬其頓教會的見證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第八至九章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3152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分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享心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十至十三章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9728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保羅分享心中對教會的感情及自己使徒的身分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第十至十二章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，強調自己沒有甚麼可誇的，惟一可誇的是自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己肉體的軟弱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33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9728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保羅對教會的心事及事奉的目標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21〕</a:t>
            </a:r>
          </a:p>
          <a:p>
            <a:pPr marL="1097280" lvl="4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再讀保羅在教會事奉的悲與喜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，你可以體會認同嗎？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80728"/>
            <a:ext cx="7391400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哥林多後書主題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		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牧者心聲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</a:t>
            </a:r>
            <a:r>
              <a:rPr lang="en-US" altLang="zh-TW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教會事奉的情與理，悲與喜</a:t>
            </a:r>
            <a:r>
              <a:rPr lang="en-US" altLang="zh-TW" sz="3600" dirty="0" smtClean="0">
                <a:ln>
                  <a:solidFill>
                    <a:srgbClr val="00B05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827584" y="260648"/>
            <a:ext cx="727280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感謝神，路旁有玫瑰，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感謝神，玫瑰有刺。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感謝神，賜家庭溫暖，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感謝神，有福盼望。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感謝神，賜喜樂與憂愁，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感謝神，屬天平安。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感謝神，賜明天盼望，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400" dirty="0" smtClean="0">
                <a:latin typeface="華康古印體" pitchFamily="65" charset="-120"/>
                <a:ea typeface="華康古印體" pitchFamily="65" charset="-120"/>
              </a:rPr>
              <a:t>要感謝，直到永遠。</a:t>
            </a:r>
            <a:endParaRPr lang="en-US" altLang="zh-TW" sz="44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55576" y="188640"/>
            <a:ext cx="777686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我要在萬民中稱謝你，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我要在列邦中歌頌你，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你的慈愛，高及諸天，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你的信實上達穹蒼；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你的慈愛，高及諸天，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你的信實上達穹蒼。</a:t>
            </a:r>
            <a:r>
              <a:rPr lang="en-US" altLang="zh-TW" sz="4000" dirty="0" smtClean="0">
                <a:latin typeface="華康古印體" pitchFamily="65" charset="-120"/>
                <a:ea typeface="華康古印體" pitchFamily="65" charset="-120"/>
              </a:rPr>
              <a:t>〔X2〕</a:t>
            </a: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哈利路亞，哈利路亞，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你的慈愛高及諸天，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哈利路亞，哈利路亞，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你的信實上達穹蒼。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532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馬太福音的主題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天國君王耶穌基督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57256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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講章式大綱：摩西五經？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天國的新律法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有福了！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：第五至七章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天國的使者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教導門徒傳道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天國的比喻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重點在那裏？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：第十三章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天國的倫理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天國裏誰為大？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：第十八章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天國的成全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你們要預備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：第二十四至二十五章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馬太福音主題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天國君王耶穌基督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馬可福音的主題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受苦神僕耶穌基督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21537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馬可福音主題信息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耶穌基督是誰？祂是福音的起頭，祂是神的兒子，受苦的僕人，祂來是要服侍貧苦有需要的人，至終步上十字架。福音是神的兒子付代價完成的，信的人也必須付代價跟隨。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109728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受苦神僕耶穌基督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路加福音的主題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耶穌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—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歷史中的人子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2736</TotalTime>
  <Words>1615</Words>
  <Application>Microsoft Office PowerPoint</Application>
  <PresentationFormat>On-screen Show (4:3)</PresentationFormat>
  <Paragraphs>129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230</cp:revision>
  <dcterms:created xsi:type="dcterms:W3CDTF">2006-10-29T06:33:09Z</dcterms:created>
  <dcterms:modified xsi:type="dcterms:W3CDTF">2013-03-23T13:23:34Z</dcterms:modified>
</cp:coreProperties>
</file>