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27"/>
  </p:notesMasterIdLst>
  <p:sldIdLst>
    <p:sldId id="361" r:id="rId2"/>
    <p:sldId id="362" r:id="rId3"/>
    <p:sldId id="363" r:id="rId4"/>
    <p:sldId id="364" r:id="rId5"/>
    <p:sldId id="365" r:id="rId6"/>
    <p:sldId id="308" r:id="rId7"/>
    <p:sldId id="320" r:id="rId8"/>
    <p:sldId id="360" r:id="rId9"/>
    <p:sldId id="322" r:id="rId10"/>
    <p:sldId id="323" r:id="rId11"/>
    <p:sldId id="324" r:id="rId12"/>
    <p:sldId id="326" r:id="rId13"/>
    <p:sldId id="328" r:id="rId14"/>
    <p:sldId id="329" r:id="rId15"/>
    <p:sldId id="330" r:id="rId16"/>
    <p:sldId id="366" r:id="rId17"/>
    <p:sldId id="367" r:id="rId18"/>
    <p:sldId id="368" r:id="rId19"/>
    <p:sldId id="336" r:id="rId20"/>
    <p:sldId id="337" r:id="rId21"/>
    <p:sldId id="339" r:id="rId22"/>
    <p:sldId id="341" r:id="rId23"/>
    <p:sldId id="343" r:id="rId24"/>
    <p:sldId id="342" r:id="rId25"/>
    <p:sldId id="346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AA34906-98A6-4ACF-8950-9D1CC6D11618}" type="datetimeFigureOut">
              <a:rPr lang="en-US"/>
              <a:pPr>
                <a:defRPr/>
              </a:pPr>
              <a:t>3/16/2013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88AD197-E6DE-4CE1-8D40-7BDE67DFC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5DB140-8C0B-41F4-B1B7-606E5F2E9432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dirty="0" smtClean="0"/>
              <a:t>：</a:t>
            </a: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dirty="0" smtClean="0"/>
              <a:t>：</a:t>
            </a: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dirty="0" smtClean="0"/>
              <a:t>：</a:t>
            </a:r>
            <a:endParaRPr lang="en-US" dirty="0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5DB140-8C0B-41F4-B1B7-606E5F2E943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5DB140-8C0B-41F4-B1B7-606E5F2E9432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5DB140-8C0B-41F4-B1B7-606E5F2E9432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5DB140-8C0B-41F4-B1B7-606E5F2E9432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55897D-14A7-417B-BD76-F8E04F5517D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06E57-9C9D-42D0-9C8C-852960601CD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2E2F58F-546C-47E3-A6D9-43DE7149558C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EA4E78E-9FAA-45A6-BDA8-9230632979AA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366872B-2AB8-4BA2-9414-961ACB254079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F7FA49F-DA57-465C-991B-CD625BFB4467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5BDB2B4-DA7E-4D6D-BC24-CECD42C6D6E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746DA47-F3CC-4B96-8936-BB8B05A27381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B4B0E3E-852A-463F-B35F-98DE40C1C7A4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7D8349-5369-4200-A8AD-0DEA9D0DED65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08F28BB-AD8D-4CAB-BFC3-FC132032A963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2BE92BC-8F1F-41E6-B0BA-929DF62D2060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9755DCA0-6E57-467A-80D0-156C878EEBB6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ED0E9ED-CB73-4838-9DAD-BCC248931058}" type="slidenum">
              <a:rPr lang="zh-TW" altLang="en-US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467544" y="332656"/>
            <a:ext cx="8352928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聖哉，聖哉，聖哉，全能大主宰，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我以敬拜歌聲，獻呈至真讚美。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聖哉，聖哉，聖哉，主的恩典滿載，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祂聖潔公義，永活大能神。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endParaRPr lang="en-US" altLang="zh-TW" sz="28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聖哉，聖哉，聖哉，群聖虔拜俯，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各以華麗金冠，獻呈寶座之前。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千萬天軍天使，虔敬崇拜上主，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昔在而今在，永在萬萬年。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1000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512" y="188640"/>
            <a:ext cx="8643998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馬可怎樣表達這主題？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簡而快地說明這僕人怎樣幫助有需要的人。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十字架的服侍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》--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馬可用三分一篇幅介紹耶穌在世最後一週的事情，受苦及十字架信息不停地重述，直到成就。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耶穌基督的服侍：第一至八章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26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節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耶穌基督對祂受苦，受死的預言。高潮是彼得的認信：第八章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27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節至第十章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耶穌是基督，從十字架看神的僕人：第十一至十六章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428596" y="714356"/>
            <a:ext cx="821537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馬可福音主題信息</a:t>
            </a:r>
            <a:r>
              <a:rPr lang="zh-TW" altLang="en-US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：</a:t>
            </a:r>
            <a:endParaRPr lang="en-US" altLang="zh-TW" sz="3200" dirty="0" smtClean="0">
              <a:solidFill>
                <a:srgbClr val="FFFF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	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耶穌基督是誰？祂是福音的起頭，祂是神的兒子，受苦的僕人，祂來是要服侍貧苦有需要的人，至終步上十字架。福音是神的兒子付代價完成的，信的人也必須付代價跟隨。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</a:p>
          <a:p>
            <a:pPr marL="1097280" indent="-571500" eaLnBrk="0" hangingPunct="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受苦神僕耶穌基督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endParaRPr lang="zh-TW" altLang="en-US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981200"/>
            <a:ext cx="7391400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路加福音的主題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耶穌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—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歷史中的人子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51520" y="476672"/>
            <a:ext cx="842493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路加為甚麼要明達這主題？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028700" lvl="1" indent="-57150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第一章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節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路加怎樣表達這主題？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028700" lvl="1" indent="-57150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人子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：以人身份作神的僕人，特別憐憫社會中的弱勢群體：女人，窮人，寡婦，罪人：誰是你的鄰舍？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028700" lvl="1" indent="-57150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路加福音的比喻故事：你記得多少？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428596" y="714356"/>
            <a:ext cx="821537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路加福音的主題信息</a:t>
            </a:r>
            <a:r>
              <a:rPr lang="zh-TW" altLang="en-US" sz="3200" dirty="0" smtClean="0">
                <a:solidFill>
                  <a:srgbClr val="FFFF00"/>
                </a:solidFill>
                <a:latin typeface="華康中圓體(P)" pitchFamily="34" charset="-120"/>
                <a:ea typeface="華康中圓體(P)" pitchFamily="34" charset="-120"/>
              </a:rPr>
              <a:t>：</a:t>
            </a:r>
            <a:endParaRPr lang="en-US" altLang="zh-TW" sz="3200" dirty="0" smtClean="0">
              <a:solidFill>
                <a:srgbClr val="FFFF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	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耶穌基督是神的兒子，亦是歷史中的人子。祂到世上來，為求尋找拯救失喪的人，包括那些社會中的弱勢無助的群體，社會所撇棄的罪人。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</a:p>
          <a:p>
            <a:pPr marL="1028700" lvl="1" indent="-571500" eaLnBrk="0" hangingPunct="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人子耶穌基督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endParaRPr lang="zh-TW" altLang="en-US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981200"/>
            <a:ext cx="7391400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約翰福音的主題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耶穌</a:t>
            </a: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—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神的獨生子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404664"/>
            <a:ext cx="8964488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約翰福音的七個神蹟：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71500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第一及第二神蹟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水變酒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醫治大臣之子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，四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46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54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約翰透過這兩個神蹟要表達甚麼？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第三個神蹟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醫治卅八年之病者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：五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9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，這神蹟介紹耶穌是誰？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ts val="12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第四，五個神蹟：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給五千人吃飽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約翰想藉耶穌第五神蹟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在海面上行走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表達甚麼？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512" y="188640"/>
            <a:ext cx="8568952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ts val="1200"/>
              </a:spcBef>
              <a:buFont typeface="+mj-lt"/>
              <a:buAutoNum type="arabicParenR" startAt="4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第六神蹟：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生來瞎眼的人得看見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第八章，淫婦不被定罪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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耶穌是世界的光，不信的必死在罪裡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八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12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31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59〕</a:t>
            </a:r>
          </a:p>
          <a:p>
            <a:pPr marL="571500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第九章神蹟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生來瞎眼的能看見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》『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我為審判到這世上來，叫不能看見的，可以看見；能看見的，反瞎了眼。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』〔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九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35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 pitchFamily="2" charset="2"/>
              </a:rPr>
              <a:t>41〕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512" y="404664"/>
            <a:ext cx="8784976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ts val="1200"/>
              </a:spcBef>
              <a:buFont typeface="+mj-lt"/>
              <a:buAutoNum type="arabicParenR" startAt="6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第七神蹟：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拉撒路復活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十一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46〕</a:t>
            </a:r>
          </a:p>
          <a:p>
            <a:pPr marL="571500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復活在我，生命也在我，信我的人，雖然死了，也必復活。凡活著信我的人，必永遠不死。你信這話麼？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十一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26〕</a:t>
            </a:r>
          </a:p>
          <a:p>
            <a:pPr marL="571500" indent="-571500" eaLnBrk="0" hangingPunct="0">
              <a:spcBef>
                <a:spcPts val="1200"/>
              </a:spcBef>
              <a:buFont typeface="Wingdings" pitchFamily="2" charset="2"/>
              <a:buChar char="ü"/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一粒麥子落在地裡死了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…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愛惜自己生命的，就失喪生命。在這世上恨惡自己生命的，就要保守生命到永生。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十二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23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26〕</a:t>
            </a:r>
          </a:p>
          <a:p>
            <a:pPr marL="571500" indent="-571500" eaLnBrk="0" hangingPunct="0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約翰介紹的耶穌是誰？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信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祂的人會得著甚麼？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981200"/>
            <a:ext cx="7391400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   使徒行傳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467544" y="332656"/>
            <a:ext cx="8352928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聖哉，聖哉，聖哉，全能大主宰，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天上地下海中，萬物頌主聖名。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聖哉，聖哉，聖哉，恩慈永無更改，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榮耀與讚美，歸三一真神。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endParaRPr lang="en-US" altLang="zh-TW" sz="28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聖哉，聖哉，聖哉，歌聲歸聖父，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我要敬拜屈膝，獻呈至真讚美。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聖哉，聖哉，聖哉，高舉基督至聖，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尊貴聖山上，一切歸與你。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532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532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532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1000"/>
                                        <p:tgtEl>
                                          <p:spTgt spid="532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404664"/>
            <a:ext cx="8750206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路加怎樣表達這主題？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路加選擇性地記述初期教會成立過程中的歷史事實。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路加在內容結構上，突出一個重要的主題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—『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大使命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，第一章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節。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路加並非記載所有使徒的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行傳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』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，只集中在兩位使徒身上，記載他們怎樣將福音傳揚。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357166"/>
            <a:ext cx="8929718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路加有目的地選擇十二篇講章，除一篇之外，全是記彼得與保羅的講章，所佔的篇幅幾達全書的四分之一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1028700" lvl="1" indent="-57150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二</a:t>
            </a:r>
            <a:r>
              <a:rPr lang="en-US" altLang="zh-TW" sz="320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14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36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彼得，釘在十架上的基督，神叫他復活了，神立祂為主為基督。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028700" lvl="1" indent="-57150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26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彼得，基督應驗神曾眾先知說的預言受害，先知的子孫必承受神與先祖所立的約。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028700" lvl="1" indent="-57150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四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8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12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彼得，耶穌基督的名，使瘸腳的得醫治，除祂以外別無拯救。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332656"/>
            <a:ext cx="889248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ct val="50000"/>
              </a:spcBef>
              <a:buFont typeface="+mj-lt"/>
              <a:buAutoNum type="arabicParenR" startAt="4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七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53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司提反，先祖歷史，沒有一個先知不是他們逼迫的，如今聽道的人亦一樣，賣了殺了那義者。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028700" lvl="1" indent="-571500" eaLnBrk="0" hangingPunct="0">
              <a:spcBef>
                <a:spcPct val="50000"/>
              </a:spcBef>
              <a:buFont typeface="+mj-lt"/>
              <a:buAutoNum type="arabicParenR" startAt="5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34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43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彼得，神不偏待人，凡信祂的人，必因主的名得蒙赦罪。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028700" lvl="1" indent="-571500" eaLnBrk="0" hangingPunct="0">
              <a:spcBef>
                <a:spcPct val="50000"/>
              </a:spcBef>
              <a:buFont typeface="+mj-lt"/>
              <a:buAutoNum type="arabicParenR" startAt="6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十一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5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17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彼得，重述異象，受洗者受聖靈 ，誰能攔阻神呢？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028700" lvl="1" indent="-571500" eaLnBrk="0" hangingPunct="0">
              <a:spcBef>
                <a:spcPct val="50000"/>
              </a:spcBef>
              <a:buFont typeface="+mj-lt"/>
              <a:buAutoNum type="arabicParenR" startAt="7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十三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16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41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保羅，先祖歷史，大衛後裔中，神立了救主，就是耶穌。引證舊約，及耶穌復活的事，述說耶穌為救主。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188640"/>
            <a:ext cx="889248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ct val="50000"/>
              </a:spcBef>
              <a:buFont typeface="+mj-lt"/>
              <a:buAutoNum type="arabicParenR" startAt="8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十七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31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保羅，介紹雅典人末識之神，勸他們悔改。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028700" lvl="1" indent="-571500" eaLnBrk="0" hangingPunct="0">
              <a:spcBef>
                <a:spcPct val="50000"/>
              </a:spcBef>
              <a:buFont typeface="+mj-lt"/>
              <a:buAutoNum type="arabicParenR" startAt="9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二十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18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35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保羅，用自己的榜樣，勸長老們為全群謹慎，牧養神的教會。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028700" lvl="1" indent="-571500" eaLnBrk="0" hangingPunct="0">
              <a:spcBef>
                <a:spcPct val="50000"/>
              </a:spcBef>
              <a:buFont typeface="+mj-lt"/>
              <a:buAutoNum type="arabicParenR" startAt="10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二十二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21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保羅，引用自己的轉變經歷，述說奉主差遣，對萬人為祂作見證，要離開耶路撒冷，往外邦人那裏去。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028700" lvl="1" indent="-571500" eaLnBrk="0" hangingPunct="0">
              <a:spcBef>
                <a:spcPct val="50000"/>
              </a:spcBef>
              <a:buFont typeface="+mj-lt"/>
              <a:buAutoNum type="arabicParenR" startAt="11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二十四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10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21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保羅，對本來就曉得這道的巡撫腓力斯，說明自己受審原因。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028700" lvl="1" indent="-571500" eaLnBrk="0" hangingPunct="0">
              <a:spcBef>
                <a:spcPct val="50000"/>
              </a:spcBef>
              <a:buFont typeface="+mj-lt"/>
              <a:buAutoNum type="arabicParenR" startAt="12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二十六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23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保羅，對亞基帕王述說自己轉變的經歷，並天上來的異象。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-324544" y="188640"/>
            <a:ext cx="9145016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028700" lvl="1" indent="-571500" eaLnBrk="0" hangingPunct="0">
              <a:spcBef>
                <a:spcPct val="50000"/>
              </a:spcBef>
              <a:buFont typeface="+mj-lt"/>
              <a:buAutoNum type="arabicParenR" startAt="9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保羅：引用自己榜樣，勸長老忠心牧養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028700" lvl="1" indent="-571500" eaLnBrk="0" hangingPunct="0">
              <a:spcBef>
                <a:spcPct val="50000"/>
              </a:spcBef>
              <a:buFont typeface="+mj-lt"/>
              <a:buAutoNum type="arabicParenR" startAt="9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保羅：引用自己轉變經歷，說明主的差遣，要對萬人作見證，特別是外邦人。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028700" lvl="1" indent="-571500" eaLnBrk="0" hangingPunct="0">
              <a:spcBef>
                <a:spcPct val="50000"/>
              </a:spcBef>
              <a:buFont typeface="+mj-lt"/>
              <a:buAutoNum type="arabicParenR" startAt="9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保羅：對本來就曉得這道的巡撫腓力斯，說明自己受審的原因。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028700" lvl="1" indent="-571500" eaLnBrk="0" hangingPunct="0">
              <a:spcBef>
                <a:spcPct val="50000"/>
              </a:spcBef>
              <a:buFont typeface="+mj-lt"/>
              <a:buAutoNum type="arabicParenR" startAt="9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保羅：對本來就熟悉猶太宗教的亞基帕王，說明自己沒有違背那從天上來異象，要將基督必須受害，並從死裏復活的道，傳給百姓和外邦人。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  <a:p>
            <a:pPr marL="1028700" lvl="1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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路加選擇這十二篇講章，他希望帶出甚麼樣的信息？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  <a:sym typeface="Wingding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2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32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32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32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32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404664"/>
            <a:ext cx="889248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使徒行傳的主題信息：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	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基督信仰是以色列信仰和救恩歷史的延續與完成，神給予以色列人的應許不但得以在耶穌基督身上得以落實，並且包括外邦人。當信徒分散各地傳福音時，聖靈大能的工作就在教會不停擴展中彰顯出來，讓教會能在大使命中合而為一，成為基督的見證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</a:p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使徒行傳主題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從歷史中看到神的救贖計劃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	</a:t>
            </a:r>
            <a:endParaRPr lang="zh-TW" altLang="en-US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043608" y="332656"/>
            <a:ext cx="777686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命立就立，應許永遠要應驗，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只因主的信實，從來未變。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韶華逝去，主恩典總是新鮮，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流淚一宿，笑臉清早可見。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主的憐憫浩大，當得萬千愛戴，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全地萬有，憑神話語常存，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虹霞在天，彰顯主信實完全，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年日見證主恩，極深極遠。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115616" y="332656"/>
            <a:ext cx="770485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春夏秋終四季，栽種和收成，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日月眾星辰在天上運行。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聯合全宇宙，共同多方見證，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述說主恩信實，廣大無窮。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你信實真廣大，你信實真廣大，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每日都賜下新豐富恩惠，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主，我所需一切，你手已預備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你的信實廣大，顯在我身。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115616" y="332656"/>
            <a:ext cx="770485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你赦免我罪過，賜我永安寧，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每天與我同在，鼓勵引領，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日日加力，更賜我光明盼望，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所有你的恩愛，盡都屬我。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你信實真廣大，你信實真廣大，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每日都賜下新豐富恩惠，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主，我所需一切，你手已預備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  <a:p>
            <a:pPr marL="342900" indent="-342900"/>
            <a:r>
              <a:rPr lang="zh-TW" altLang="en-US" sz="4000" dirty="0" smtClean="0">
                <a:latin typeface="華康古印體" pitchFamily="65" charset="-120"/>
                <a:ea typeface="華康古印體" pitchFamily="65" charset="-120"/>
              </a:rPr>
              <a:t>你的信實廣大，顯在我身。</a:t>
            </a:r>
            <a:endParaRPr lang="en-US" altLang="zh-TW" sz="4000" dirty="0" smtClean="0">
              <a:latin typeface="華康古印體" pitchFamily="65" charset="-120"/>
              <a:ea typeface="華康古印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981200"/>
            <a:ext cx="7391400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馬太福音的主題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天國君王耶穌基督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512" y="404664"/>
            <a:ext cx="857256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 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講章式大綱：摩西五經？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天國的新律法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有福了！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：第五至七章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天國的使者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教導門徒傳道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：第十章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天國的比喻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重點在那裏？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：第十三章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天國的倫理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天國裏誰為大？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：第十八章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+mj-lt"/>
              <a:buAutoNum type="arabicParenR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天國的成全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你們要預備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〕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：第二十四至二十五章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馬太福音主題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《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天國君王耶穌基督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》</a:t>
            </a:r>
            <a:endParaRPr lang="zh-TW" altLang="en-US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512" y="714356"/>
            <a:ext cx="878497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eaLnBrk="0" hangingPunct="0">
              <a:spcBef>
                <a:spcPct val="50000"/>
              </a:spcBef>
              <a:buFont typeface="Wingdings" pitchFamily="2" charset="2"/>
              <a:buChar char="ü"/>
              <a:defRPr/>
            </a:pP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馬太福音的主題信息：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	『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耶穌基督是應驗舊約預言的彌賽亞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—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受   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 	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膏的君王。新的天國信念，耶穌基督的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	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信仰，不是要廢掉舊約所教導，猶太人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	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一向所持守的，相反的是要使他們所持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	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守的得以成全。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』</a:t>
            </a:r>
          </a:p>
          <a:p>
            <a:pPr marL="571500" indent="-571500" eaLnBrk="0" hangingPunct="0">
              <a:spcBef>
                <a:spcPct val="50000"/>
              </a:spcBef>
              <a:defRPr/>
            </a:pP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				</a:t>
            </a:r>
            <a:endParaRPr lang="zh-TW" altLang="en-US" sz="3200" dirty="0" smtClean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981200"/>
            <a:ext cx="7391400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馬可福音的主題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36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華康方圓體W7(P)" pitchFamily="82" charset="-122"/>
                <a:ea typeface="華康方圓體W7(P)" pitchFamily="82" charset="-122"/>
              </a:rPr>
              <a:t>             </a:t>
            </a:r>
            <a:r>
              <a:rPr lang="zh-TW" altLang="en-US" sz="3600" dirty="0" smtClean="0">
                <a:ln>
                  <a:solidFill>
                    <a:srgbClr val="FF0000"/>
                  </a:solidFill>
                </a:ln>
                <a:latin typeface="華康方圓體W7(P)" pitchFamily="82" charset="-122"/>
                <a:ea typeface="華康方圓體W7(P)" pitchFamily="82" charset="-122"/>
              </a:rPr>
              <a:t>受苦神僕耶穌基督</a:t>
            </a:r>
            <a:endParaRPr lang="en-US" altLang="zh-TW" sz="3600" dirty="0" smtClean="0">
              <a:ln>
                <a:solidFill>
                  <a:srgbClr val="FF0000"/>
                </a:solidFill>
              </a:ln>
              <a:solidFill>
                <a:srgbClr val="FFFF00"/>
              </a:solidFill>
              <a:latin typeface="華康方圓體W7(P)" pitchFamily="82" charset="-122"/>
              <a:ea typeface="華康方圓體W7(P)" pitchFamily="8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2403</TotalTime>
  <Words>2167</Words>
  <Application>Microsoft Office PowerPoint</Application>
  <PresentationFormat>On-screen Show (4:3)</PresentationFormat>
  <Paragraphs>143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>NJIT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Calvin</dc:creator>
  <cp:lastModifiedBy>Calvin</cp:lastModifiedBy>
  <cp:revision>209</cp:revision>
  <dcterms:created xsi:type="dcterms:W3CDTF">2006-10-29T06:33:09Z</dcterms:created>
  <dcterms:modified xsi:type="dcterms:W3CDTF">2013-03-16T19:05:39Z</dcterms:modified>
</cp:coreProperties>
</file>