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3"/>
  </p:notesMasterIdLst>
  <p:sldIdLst>
    <p:sldId id="349" r:id="rId2"/>
    <p:sldId id="350" r:id="rId3"/>
    <p:sldId id="351" r:id="rId4"/>
    <p:sldId id="352" r:id="rId5"/>
    <p:sldId id="337" r:id="rId6"/>
    <p:sldId id="330" r:id="rId7"/>
    <p:sldId id="346" r:id="rId8"/>
    <p:sldId id="347" r:id="rId9"/>
    <p:sldId id="348" r:id="rId10"/>
    <p:sldId id="334" r:id="rId11"/>
    <p:sldId id="33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cs typeface="+mn-cs"/>
              </a:defRPr>
            </a:lvl1pPr>
          </a:lstStyle>
          <a:p>
            <a:pPr>
              <a:defRPr/>
            </a:pPr>
            <a:fld id="{CAA34906-98A6-4ACF-8950-9D1CC6D11618}" type="datetimeFigureOut">
              <a:rPr lang="en-US"/>
              <a:pPr>
                <a:defRPr/>
              </a:pPr>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cs typeface="+mn-cs"/>
              </a:defRPr>
            </a:lvl1pPr>
          </a:lstStyle>
          <a:p>
            <a:pPr>
              <a:defRPr/>
            </a:pPr>
            <a:fld id="{B88AD197-E6DE-4CE1-8D40-7BDE67DFC6D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C06E57-9C9D-42D0-9C8C-852960601CD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C06E57-9C9D-42D0-9C8C-852960601CDF}"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dirty="0" smtClean="0"/>
              <a:t>：</a:t>
            </a: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dirty="0" smtClean="0"/>
              <a:t>：</a:t>
            </a: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C06E57-9C9D-42D0-9C8C-852960601CD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C06E57-9C9D-42D0-9C8C-852960601CD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dirty="0" smtClean="0"/>
              <a:t>：</a:t>
            </a: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dirty="0" smtClean="0"/>
              <a:t>：</a:t>
            </a: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TW" altLang="en-US" dirty="0" smtClean="0"/>
              <a:t>：</a:t>
            </a: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55897D-14A7-417B-BD76-F8E04F5517D2}" type="slidenum">
              <a:rPr lang="en-US" smtClean="0"/>
              <a:pPr>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pPr>
              <a:defRPr/>
            </a:pPr>
            <a:endParaRPr lang="en-US" altLang="zh-TW"/>
          </a:p>
        </p:txBody>
      </p:sp>
      <p:sp>
        <p:nvSpPr>
          <p:cNvPr id="17" name="Footer Placeholder 16"/>
          <p:cNvSpPr>
            <a:spLocks noGrp="1"/>
          </p:cNvSpPr>
          <p:nvPr>
            <p:ph type="ftr" sz="quarter" idx="11"/>
          </p:nvPr>
        </p:nvSpPr>
        <p:spPr/>
        <p:txBody>
          <a:bodyPr/>
          <a:lstStyle>
            <a:extLst/>
          </a:lstStyle>
          <a:p>
            <a:pPr>
              <a:defRPr/>
            </a:pPr>
            <a:endParaRPr lang="en-US" altLang="zh-TW"/>
          </a:p>
        </p:txBody>
      </p:sp>
      <p:sp>
        <p:nvSpPr>
          <p:cNvPr id="29" name="Slide Number Placeholder 28"/>
          <p:cNvSpPr>
            <a:spLocks noGrp="1"/>
          </p:cNvSpPr>
          <p:nvPr>
            <p:ph type="sldNum" sz="quarter" idx="12"/>
          </p:nvPr>
        </p:nvSpPr>
        <p:spPr/>
        <p:txBody>
          <a:bodyPr/>
          <a:lstStyle>
            <a:extLst/>
          </a:lstStyle>
          <a:p>
            <a:pPr>
              <a:defRPr/>
            </a:pPr>
            <a:fld id="{22E2F58F-546C-47E3-A6D9-43DE7149558C}" type="slidenum">
              <a:rPr lang="zh-TW" altLang="en-US" smtClean="0"/>
              <a:pPr>
                <a:defRPr/>
              </a:pPr>
              <a:t>‹#›</a:t>
            </a:fld>
            <a:endParaRPr lang="en-US" altLang="zh-TW"/>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zh-TW"/>
          </a:p>
        </p:txBody>
      </p:sp>
      <p:sp>
        <p:nvSpPr>
          <p:cNvPr id="5" name="Footer Placeholder 4"/>
          <p:cNvSpPr>
            <a:spLocks noGrp="1"/>
          </p:cNvSpPr>
          <p:nvPr>
            <p:ph type="ftr" sz="quarter" idx="11"/>
          </p:nvPr>
        </p:nvSpPr>
        <p:spPr/>
        <p:txBody>
          <a:bodyPr/>
          <a:lstStyle>
            <a:extLst/>
          </a:lstStyle>
          <a:p>
            <a:pPr>
              <a:defRPr/>
            </a:pPr>
            <a:endParaRPr lang="en-US" altLang="zh-TW"/>
          </a:p>
        </p:txBody>
      </p:sp>
      <p:sp>
        <p:nvSpPr>
          <p:cNvPr id="6" name="Slide Number Placeholder 5"/>
          <p:cNvSpPr>
            <a:spLocks noGrp="1"/>
          </p:cNvSpPr>
          <p:nvPr>
            <p:ph type="sldNum" sz="quarter" idx="12"/>
          </p:nvPr>
        </p:nvSpPr>
        <p:spPr/>
        <p:txBody>
          <a:bodyPr/>
          <a:lstStyle>
            <a:extLst/>
          </a:lstStyle>
          <a:p>
            <a:pPr>
              <a:defRPr/>
            </a:pPr>
            <a:fld id="{0EA4E78E-9FAA-45A6-BDA8-9230632979AA}" type="slidenum">
              <a:rPr lang="zh-TW" altLang="en-US" smtClean="0"/>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zh-TW"/>
          </a:p>
        </p:txBody>
      </p:sp>
      <p:sp>
        <p:nvSpPr>
          <p:cNvPr id="5" name="Footer Placeholder 4"/>
          <p:cNvSpPr>
            <a:spLocks noGrp="1"/>
          </p:cNvSpPr>
          <p:nvPr>
            <p:ph type="ftr" sz="quarter" idx="11"/>
          </p:nvPr>
        </p:nvSpPr>
        <p:spPr/>
        <p:txBody>
          <a:bodyPr/>
          <a:lstStyle>
            <a:extLst/>
          </a:lstStyle>
          <a:p>
            <a:pPr>
              <a:defRPr/>
            </a:pPr>
            <a:endParaRPr lang="en-US" altLang="zh-TW"/>
          </a:p>
        </p:txBody>
      </p:sp>
      <p:sp>
        <p:nvSpPr>
          <p:cNvPr id="6" name="Slide Number Placeholder 5"/>
          <p:cNvSpPr>
            <a:spLocks noGrp="1"/>
          </p:cNvSpPr>
          <p:nvPr>
            <p:ph type="sldNum" sz="quarter" idx="12"/>
          </p:nvPr>
        </p:nvSpPr>
        <p:spPr/>
        <p:txBody>
          <a:bodyPr/>
          <a:lstStyle>
            <a:extLst/>
          </a:lstStyle>
          <a:p>
            <a:pPr>
              <a:defRPr/>
            </a:pPr>
            <a:fld id="{D366872B-2AB8-4BA2-9414-961ACB254079}" type="slidenum">
              <a:rPr lang="zh-TW" altLang="en-US" smtClean="0"/>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zh-TW"/>
          </a:p>
        </p:txBody>
      </p:sp>
      <p:sp>
        <p:nvSpPr>
          <p:cNvPr id="5" name="Footer Placeholder 4"/>
          <p:cNvSpPr>
            <a:spLocks noGrp="1"/>
          </p:cNvSpPr>
          <p:nvPr>
            <p:ph type="ftr" sz="quarter" idx="11"/>
          </p:nvPr>
        </p:nvSpPr>
        <p:spPr/>
        <p:txBody>
          <a:bodyPr/>
          <a:lstStyle>
            <a:extLst/>
          </a:lstStyle>
          <a:p>
            <a:pPr>
              <a:defRPr/>
            </a:pPr>
            <a:endParaRPr lang="en-US" altLang="zh-TW"/>
          </a:p>
        </p:txBody>
      </p:sp>
      <p:sp>
        <p:nvSpPr>
          <p:cNvPr id="6" name="Slide Number Placeholder 5"/>
          <p:cNvSpPr>
            <a:spLocks noGrp="1"/>
          </p:cNvSpPr>
          <p:nvPr>
            <p:ph type="sldNum" sz="quarter" idx="12"/>
          </p:nvPr>
        </p:nvSpPr>
        <p:spPr/>
        <p:txBody>
          <a:bodyPr/>
          <a:lstStyle>
            <a:extLst/>
          </a:lstStyle>
          <a:p>
            <a:pPr>
              <a:defRPr/>
            </a:pPr>
            <a:fld id="{2F7FA49F-DA57-465C-991B-CD625BFB4467}" type="slidenum">
              <a:rPr lang="zh-TW" altLang="en-US" smtClean="0"/>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ltLang="zh-TW"/>
          </a:p>
        </p:txBody>
      </p:sp>
      <p:sp>
        <p:nvSpPr>
          <p:cNvPr id="5" name="Footer Placeholder 4"/>
          <p:cNvSpPr>
            <a:spLocks noGrp="1"/>
          </p:cNvSpPr>
          <p:nvPr>
            <p:ph type="ftr" sz="quarter" idx="11"/>
          </p:nvPr>
        </p:nvSpPr>
        <p:spPr/>
        <p:txBody>
          <a:bodyPr/>
          <a:lstStyle>
            <a:extLst/>
          </a:lstStyle>
          <a:p>
            <a:pPr>
              <a:defRPr/>
            </a:pPr>
            <a:endParaRPr lang="en-US" altLang="zh-TW"/>
          </a:p>
        </p:txBody>
      </p:sp>
      <p:sp>
        <p:nvSpPr>
          <p:cNvPr id="6" name="Slide Number Placeholder 5"/>
          <p:cNvSpPr>
            <a:spLocks noGrp="1"/>
          </p:cNvSpPr>
          <p:nvPr>
            <p:ph type="sldNum" sz="quarter" idx="12"/>
          </p:nvPr>
        </p:nvSpPr>
        <p:spPr/>
        <p:txBody>
          <a:bodyPr/>
          <a:lstStyle>
            <a:extLst/>
          </a:lstStyle>
          <a:p>
            <a:pPr>
              <a:defRPr/>
            </a:pPr>
            <a:fld id="{35BDB2B4-DA7E-4D6D-BC24-CECD42C6D6E6}" type="slidenum">
              <a:rPr lang="zh-TW" altLang="en-US" smtClean="0"/>
              <a:pPr>
                <a:defRPr/>
              </a:pPr>
              <a:t>‹#›</a:t>
            </a:fld>
            <a:endParaRPr lang="en-US" altLang="zh-TW"/>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zh-TW"/>
          </a:p>
        </p:txBody>
      </p:sp>
      <p:sp>
        <p:nvSpPr>
          <p:cNvPr id="6" name="Footer Placeholder 5"/>
          <p:cNvSpPr>
            <a:spLocks noGrp="1"/>
          </p:cNvSpPr>
          <p:nvPr>
            <p:ph type="ftr" sz="quarter" idx="11"/>
          </p:nvPr>
        </p:nvSpPr>
        <p:spPr/>
        <p:txBody>
          <a:bodyPr/>
          <a:lstStyle>
            <a:extLst/>
          </a:lstStyle>
          <a:p>
            <a:pPr>
              <a:defRPr/>
            </a:pPr>
            <a:endParaRPr lang="en-US" altLang="zh-TW"/>
          </a:p>
        </p:txBody>
      </p:sp>
      <p:sp>
        <p:nvSpPr>
          <p:cNvPr id="7" name="Slide Number Placeholder 6"/>
          <p:cNvSpPr>
            <a:spLocks noGrp="1"/>
          </p:cNvSpPr>
          <p:nvPr>
            <p:ph type="sldNum" sz="quarter" idx="12"/>
          </p:nvPr>
        </p:nvSpPr>
        <p:spPr/>
        <p:txBody>
          <a:bodyPr/>
          <a:lstStyle>
            <a:extLst/>
          </a:lstStyle>
          <a:p>
            <a:pPr>
              <a:defRPr/>
            </a:pPr>
            <a:fld id="{5746DA47-F3CC-4B96-8936-BB8B05A27381}" type="slidenum">
              <a:rPr lang="zh-TW" altLang="en-US" smtClean="0"/>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zh-TW"/>
          </a:p>
        </p:txBody>
      </p:sp>
      <p:sp>
        <p:nvSpPr>
          <p:cNvPr id="8" name="Footer Placeholder 7"/>
          <p:cNvSpPr>
            <a:spLocks noGrp="1"/>
          </p:cNvSpPr>
          <p:nvPr>
            <p:ph type="ftr" sz="quarter" idx="11"/>
          </p:nvPr>
        </p:nvSpPr>
        <p:spPr/>
        <p:txBody>
          <a:bodyPr/>
          <a:lstStyle>
            <a:extLst/>
          </a:lstStyle>
          <a:p>
            <a:pPr>
              <a:defRPr/>
            </a:pPr>
            <a:endParaRPr lang="en-US" altLang="zh-TW"/>
          </a:p>
        </p:txBody>
      </p:sp>
      <p:sp>
        <p:nvSpPr>
          <p:cNvPr id="9" name="Slide Number Placeholder 8"/>
          <p:cNvSpPr>
            <a:spLocks noGrp="1"/>
          </p:cNvSpPr>
          <p:nvPr>
            <p:ph type="sldNum" sz="quarter" idx="12"/>
          </p:nvPr>
        </p:nvSpPr>
        <p:spPr/>
        <p:txBody>
          <a:bodyPr/>
          <a:lstStyle>
            <a:extLst/>
          </a:lstStyle>
          <a:p>
            <a:pPr>
              <a:defRPr/>
            </a:pPr>
            <a:fld id="{DB4B0E3E-852A-463F-B35F-98DE40C1C7A4}" type="slidenum">
              <a:rPr lang="zh-TW" altLang="en-US" smtClean="0"/>
              <a:pPr>
                <a:defRPr/>
              </a:pPr>
              <a:t>‹#›</a:t>
            </a:fld>
            <a:endParaRPr lang="en-US" altLang="zh-TW"/>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zh-TW"/>
          </a:p>
        </p:txBody>
      </p:sp>
      <p:sp>
        <p:nvSpPr>
          <p:cNvPr id="4" name="Footer Placeholder 3"/>
          <p:cNvSpPr>
            <a:spLocks noGrp="1"/>
          </p:cNvSpPr>
          <p:nvPr>
            <p:ph type="ftr" sz="quarter" idx="11"/>
          </p:nvPr>
        </p:nvSpPr>
        <p:spPr/>
        <p:txBody>
          <a:bodyPr/>
          <a:lstStyle>
            <a:extLst/>
          </a:lstStyle>
          <a:p>
            <a:pPr>
              <a:defRPr/>
            </a:pPr>
            <a:endParaRPr lang="en-US" altLang="zh-TW"/>
          </a:p>
        </p:txBody>
      </p:sp>
      <p:sp>
        <p:nvSpPr>
          <p:cNvPr id="5" name="Slide Number Placeholder 4"/>
          <p:cNvSpPr>
            <a:spLocks noGrp="1"/>
          </p:cNvSpPr>
          <p:nvPr>
            <p:ph type="sldNum" sz="quarter" idx="12"/>
          </p:nvPr>
        </p:nvSpPr>
        <p:spPr/>
        <p:txBody>
          <a:bodyPr/>
          <a:lstStyle>
            <a:extLst/>
          </a:lstStyle>
          <a:p>
            <a:pPr>
              <a:defRPr/>
            </a:pPr>
            <a:fld id="{4D7D8349-5369-4200-A8AD-0DEA9D0DED65}" type="slidenum">
              <a:rPr lang="zh-TW" altLang="en-US" smtClean="0"/>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ltLang="zh-TW"/>
          </a:p>
        </p:txBody>
      </p:sp>
      <p:sp>
        <p:nvSpPr>
          <p:cNvPr id="3" name="Footer Placeholder 2"/>
          <p:cNvSpPr>
            <a:spLocks noGrp="1"/>
          </p:cNvSpPr>
          <p:nvPr>
            <p:ph type="ftr" sz="quarter" idx="11"/>
          </p:nvPr>
        </p:nvSpPr>
        <p:spPr/>
        <p:txBody>
          <a:bodyPr/>
          <a:lstStyle>
            <a:extLst/>
          </a:lstStyle>
          <a:p>
            <a:pPr>
              <a:defRPr/>
            </a:pPr>
            <a:endParaRPr lang="en-US" altLang="zh-TW"/>
          </a:p>
        </p:txBody>
      </p:sp>
      <p:sp>
        <p:nvSpPr>
          <p:cNvPr id="4" name="Slide Number Placeholder 3"/>
          <p:cNvSpPr>
            <a:spLocks noGrp="1"/>
          </p:cNvSpPr>
          <p:nvPr>
            <p:ph type="sldNum" sz="quarter" idx="12"/>
          </p:nvPr>
        </p:nvSpPr>
        <p:spPr/>
        <p:txBody>
          <a:bodyPr/>
          <a:lstStyle>
            <a:extLst/>
          </a:lstStyle>
          <a:p>
            <a:pPr>
              <a:defRPr/>
            </a:pPr>
            <a:fld id="{908F28BB-AD8D-4CAB-BFC3-FC132032A963}" type="slidenum">
              <a:rPr lang="zh-TW" altLang="en-US" smtClean="0"/>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zh-TW"/>
          </a:p>
        </p:txBody>
      </p:sp>
      <p:sp>
        <p:nvSpPr>
          <p:cNvPr id="6" name="Footer Placeholder 5"/>
          <p:cNvSpPr>
            <a:spLocks noGrp="1"/>
          </p:cNvSpPr>
          <p:nvPr>
            <p:ph type="ftr" sz="quarter" idx="11"/>
          </p:nvPr>
        </p:nvSpPr>
        <p:spPr/>
        <p:txBody>
          <a:bodyPr/>
          <a:lstStyle>
            <a:extLst/>
          </a:lstStyle>
          <a:p>
            <a:pPr>
              <a:defRPr/>
            </a:pPr>
            <a:endParaRPr lang="en-US" altLang="zh-TW"/>
          </a:p>
        </p:txBody>
      </p:sp>
      <p:sp>
        <p:nvSpPr>
          <p:cNvPr id="7" name="Slide Number Placeholder 6"/>
          <p:cNvSpPr>
            <a:spLocks noGrp="1"/>
          </p:cNvSpPr>
          <p:nvPr>
            <p:ph type="sldNum" sz="quarter" idx="12"/>
          </p:nvPr>
        </p:nvSpPr>
        <p:spPr/>
        <p:txBody>
          <a:bodyPr/>
          <a:lstStyle>
            <a:extLst/>
          </a:lstStyle>
          <a:p>
            <a:pPr>
              <a:defRPr/>
            </a:pPr>
            <a:fld id="{52BE92BC-8F1F-41E6-B0BA-929DF62D2060}" type="slidenum">
              <a:rPr lang="zh-TW" altLang="en-US" smtClean="0"/>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pPr>
              <a:defRPr/>
            </a:pPr>
            <a:endParaRPr lang="en-US" altLang="zh-TW"/>
          </a:p>
        </p:txBody>
      </p:sp>
      <p:sp>
        <p:nvSpPr>
          <p:cNvPr id="6" name="Footer Placeholder 5"/>
          <p:cNvSpPr>
            <a:spLocks noGrp="1"/>
          </p:cNvSpPr>
          <p:nvPr>
            <p:ph type="ftr" sz="quarter" idx="11"/>
          </p:nvPr>
        </p:nvSpPr>
        <p:spPr>
          <a:xfrm>
            <a:off x="914400" y="55499"/>
            <a:ext cx="5562600" cy="365125"/>
          </a:xfrm>
        </p:spPr>
        <p:txBody>
          <a:bodyPr/>
          <a:lstStyle>
            <a:extLst/>
          </a:lstStyle>
          <a:p>
            <a:pPr>
              <a:defRPr/>
            </a:pPr>
            <a:endParaRPr lang="en-US" altLang="zh-TW"/>
          </a:p>
        </p:txBody>
      </p:sp>
      <p:sp>
        <p:nvSpPr>
          <p:cNvPr id="7" name="Slide Number Placeholder 6"/>
          <p:cNvSpPr>
            <a:spLocks noGrp="1"/>
          </p:cNvSpPr>
          <p:nvPr>
            <p:ph type="sldNum" sz="quarter" idx="12"/>
          </p:nvPr>
        </p:nvSpPr>
        <p:spPr>
          <a:xfrm>
            <a:off x="8610600" y="55499"/>
            <a:ext cx="457200" cy="365125"/>
          </a:xfrm>
        </p:spPr>
        <p:txBody>
          <a:bodyPr/>
          <a:lstStyle>
            <a:extLst/>
          </a:lstStyle>
          <a:p>
            <a:pPr>
              <a:defRPr/>
            </a:pPr>
            <a:fld id="{9755DCA0-6E57-467A-80D0-156C878EEBB6}" type="slidenum">
              <a:rPr lang="zh-TW" altLang="en-US" smtClean="0"/>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pPr>
              <a:defRPr/>
            </a:pPr>
            <a:endParaRPr lang="en-US" altLang="zh-TW"/>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defRPr/>
            </a:pPr>
            <a:endParaRPr lang="en-US" altLang="zh-TW"/>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defRPr/>
            </a:pPr>
            <a:fld id="{4ED0E9ED-CB73-4838-9DAD-BCC248931058}" type="slidenum">
              <a:rPr lang="zh-TW" altLang="en-US" smtClean="0"/>
              <a:pPr>
                <a:defRPr/>
              </a:pPr>
              <a:t>‹#›</a:t>
            </a:fld>
            <a:endParaRPr lang="en-US" altLang="zh-TW"/>
          </a:p>
        </p:txBody>
      </p:sp>
    </p:spTree>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268760"/>
            <a:ext cx="8352928" cy="3200876"/>
          </a:xfrm>
          <a:prstGeom prst="rect">
            <a:avLst/>
          </a:prstGeom>
          <a:noFill/>
          <a:ln>
            <a:solidFill>
              <a:srgbClr val="FF0000"/>
            </a:solidFill>
          </a:ln>
        </p:spPr>
        <p:txBody>
          <a:bodyPr wrap="square" rtlCol="0">
            <a:spAutoFit/>
          </a:bodyPr>
          <a:lstStyle/>
          <a:p>
            <a:pPr>
              <a:spcBef>
                <a:spcPts val="1200"/>
              </a:spcBef>
            </a:pPr>
            <a:r>
              <a:rPr lang="zh-TW" altLang="en-US" sz="4800" dirty="0" smtClean="0">
                <a:ln>
                  <a:solidFill>
                    <a:srgbClr val="FFFFFF"/>
                  </a:solidFill>
                </a:ln>
                <a:latin typeface="華康方圓體W7(P)" pitchFamily="82" charset="-122"/>
                <a:ea typeface="華康方圓體W7(P)" pitchFamily="82" charset="-122"/>
              </a:rPr>
              <a:t>    路加福音與使徒行傳溫習</a:t>
            </a:r>
            <a:endParaRPr lang="en-US" altLang="zh-TW" sz="4800" dirty="0" smtClean="0">
              <a:ln>
                <a:solidFill>
                  <a:srgbClr val="FFFFFF"/>
                </a:solidFill>
              </a:ln>
              <a:latin typeface="華康方圓體W7(P)" pitchFamily="82" charset="-122"/>
              <a:ea typeface="華康方圓體W7(P)" pitchFamily="82" charset="-122"/>
            </a:endParaRPr>
          </a:p>
          <a:p>
            <a:pPr>
              <a:spcBef>
                <a:spcPts val="1200"/>
              </a:spcBef>
            </a:pP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從教會歷史中看神的救恩計劃</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介紹耶穌人子的身份，說</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明</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基</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督</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教</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之</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擴</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展是上</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帝</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旨意的成就，聖</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靈</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的</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作為，並為社會整體性的合一與安定</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提正面的超然動</a:t>
            </a:r>
            <a:r>
              <a:rPr lang="zh-TW" altLang="en-US" sz="3600" dirty="0" smtClean="0">
                <a:ln>
                  <a:solidFill>
                    <a:srgbClr val="FFFFFF"/>
                  </a:solidFill>
                </a:ln>
                <a:latin typeface="華康香港標準楷書" pitchFamily="65" charset="-120"/>
                <a:ea typeface="華康香港標準楷書" pitchFamily="65" charset="-120"/>
                <a:cs typeface="華康香港標準楷書" pitchFamily="65" charset="-120"/>
              </a:rPr>
              <a:t>力。</a:t>
            </a:r>
            <a:endParaRPr lang="en-US" altLang="zh-TW" sz="3600" dirty="0" smtClean="0">
              <a:ln>
                <a:solidFill>
                  <a:srgbClr val="FFFFFF"/>
                </a:solidFill>
              </a:ln>
              <a:latin typeface="華康香港標準楷書" pitchFamily="65" charset="-120"/>
              <a:ea typeface="華康香港標準楷書" pitchFamily="65" charset="-120"/>
              <a:cs typeface="華康香港標準楷書"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0" y="214290"/>
            <a:ext cx="8858280" cy="6247864"/>
          </a:xfrm>
          <a:prstGeom prst="rect">
            <a:avLst/>
          </a:prstGeom>
          <a:noFill/>
          <a:ln w="9525">
            <a:noFill/>
            <a:miter lim="800000"/>
            <a:headEnd/>
            <a:tailEnd/>
          </a:ln>
        </p:spPr>
        <p:txBody>
          <a:bodyPr wrap="square">
            <a:spAutoFit/>
          </a:bodyPr>
          <a:lstStyle/>
          <a:p>
            <a:pPr marL="1028700" lvl="1" indent="-571500" eaLnBrk="0" hangingPunct="0">
              <a:spcBef>
                <a:spcPts val="1200"/>
              </a:spcBef>
              <a:buFont typeface="Wingdings" pitchFamily="2" charset="2"/>
              <a:buChar char="ü"/>
              <a:defRPr/>
            </a:pPr>
            <a:r>
              <a:rPr lang="zh-TW" altLang="en-US" sz="3200" dirty="0" smtClean="0">
                <a:solidFill>
                  <a:srgbClr val="FFFF00"/>
                </a:solidFill>
                <a:latin typeface="華康古印體(P)" pitchFamily="66" charset="-120"/>
                <a:ea typeface="華康古印體(P)" pitchFamily="66" charset="-120"/>
              </a:rPr>
              <a:t>七個</a:t>
            </a:r>
            <a:r>
              <a:rPr lang="en-US" altLang="zh-TW" sz="3200" dirty="0" smtClean="0">
                <a:solidFill>
                  <a:srgbClr val="FFFF00"/>
                </a:solidFill>
                <a:latin typeface="華康古印體(P)" pitchFamily="66" charset="-120"/>
                <a:ea typeface="華康古印體(P)" pitchFamily="66" charset="-120"/>
              </a:rPr>
              <a:t>『</a:t>
            </a:r>
            <a:r>
              <a:rPr lang="zh-TW" altLang="en-US" sz="3200" dirty="0" smtClean="0">
                <a:solidFill>
                  <a:srgbClr val="FFFF00"/>
                </a:solidFill>
                <a:latin typeface="華康古印體(P)" pitchFamily="66" charset="-120"/>
                <a:ea typeface="華康古印體(P)" pitchFamily="66" charset="-120"/>
              </a:rPr>
              <a:t>我是</a:t>
            </a:r>
            <a:r>
              <a:rPr lang="en-US" altLang="zh-TW" sz="3200" dirty="0" smtClean="0">
                <a:solidFill>
                  <a:srgbClr val="FFFF00"/>
                </a:solidFill>
                <a:latin typeface="華康古印體(P)" pitchFamily="66" charset="-120"/>
                <a:ea typeface="華康古印體(P)" pitchFamily="66" charset="-120"/>
              </a:rPr>
              <a:t>』</a:t>
            </a:r>
            <a:r>
              <a:rPr lang="zh-TW" altLang="en-US" sz="3200" dirty="0" smtClean="0">
                <a:solidFill>
                  <a:srgbClr val="FFFF00"/>
                </a:solidFill>
                <a:latin typeface="華康古印體(P)" pitchFamily="66" charset="-120"/>
                <a:ea typeface="華康古印體(P)" pitchFamily="66" charset="-120"/>
              </a:rPr>
              <a:t>：</a:t>
            </a:r>
            <a:endParaRPr lang="en-US" altLang="zh-TW" sz="3200" dirty="0" smtClean="0">
              <a:solidFill>
                <a:srgbClr val="FFFF00"/>
              </a:solidFill>
              <a:latin typeface="華康古印體(P)" pitchFamily="66" charset="-120"/>
              <a:ea typeface="華康古印體(P)" pitchFamily="66" charset="-120"/>
            </a:endParaRP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我就是生命的糧 </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六</a:t>
            </a:r>
            <a:r>
              <a:rPr lang="en-US" altLang="zh-TW" sz="3200" dirty="0" smtClean="0">
                <a:latin typeface="華康古印體(P)" pitchFamily="66" charset="-120"/>
                <a:ea typeface="華康古印體(P)" pitchFamily="66" charset="-120"/>
                <a:sym typeface="Wingdings"/>
              </a:rPr>
              <a:t>24</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59〕</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我是世界的光</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八</a:t>
            </a:r>
            <a:r>
              <a:rPr lang="en-US" altLang="zh-TW" sz="3200" dirty="0" smtClean="0">
                <a:latin typeface="華康古印體(P)" pitchFamily="66" charset="-120"/>
                <a:ea typeface="華康古印體(P)" pitchFamily="66" charset="-120"/>
                <a:sym typeface="Wingdings"/>
              </a:rPr>
              <a:t>1</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12〕</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我就是門</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十</a:t>
            </a:r>
            <a:r>
              <a:rPr lang="en-US" altLang="zh-TW" sz="3200" dirty="0" smtClean="0">
                <a:latin typeface="華康古印體(P)" pitchFamily="66" charset="-120"/>
                <a:ea typeface="華康古印體(P)" pitchFamily="66" charset="-120"/>
                <a:sym typeface="Wingdings"/>
              </a:rPr>
              <a:t>1</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10〕</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我是好牧人</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十</a:t>
            </a:r>
            <a:r>
              <a:rPr lang="en-US" altLang="zh-TW" sz="3200" dirty="0" smtClean="0">
                <a:latin typeface="華康古印體(P)" pitchFamily="66" charset="-120"/>
                <a:ea typeface="華康古印體(P)" pitchFamily="66" charset="-120"/>
                <a:sym typeface="Wingdings"/>
              </a:rPr>
              <a:t>11</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21〕</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我是復活與生命</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十一</a:t>
            </a:r>
            <a:r>
              <a:rPr lang="en-US" altLang="zh-TW" sz="3200" dirty="0" smtClean="0">
                <a:latin typeface="華康古印體(P)" pitchFamily="66" charset="-120"/>
                <a:ea typeface="華康古印體(P)" pitchFamily="66" charset="-120"/>
                <a:sym typeface="Wingdings"/>
              </a:rPr>
              <a:t>25〕</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我就是道路，真理，生命</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十四</a:t>
            </a:r>
            <a:r>
              <a:rPr lang="en-US" altLang="zh-TW" sz="3200" dirty="0" smtClean="0">
                <a:latin typeface="華康古印體(P)" pitchFamily="66" charset="-120"/>
                <a:ea typeface="華康古印體(P)" pitchFamily="66" charset="-120"/>
                <a:sym typeface="Wingdings"/>
              </a:rPr>
              <a:t>1</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15〕</a:t>
            </a:r>
          </a:p>
          <a:p>
            <a:pPr marL="1485900" lvl="2" indent="-571500" eaLnBrk="0" hangingPunct="0">
              <a:spcBef>
                <a:spcPts val="1200"/>
              </a:spcBef>
              <a:buFont typeface="Arial" pitchFamily="34" charset="0"/>
              <a:buChar char="•"/>
              <a:defRPr/>
            </a:pPr>
            <a:r>
              <a:rPr lang="zh-TW" altLang="en-US" sz="3200" dirty="0" smtClean="0">
                <a:latin typeface="華康古印體(P)" pitchFamily="66" charset="-120"/>
                <a:ea typeface="華康古印體(P)" pitchFamily="66" charset="-120"/>
                <a:sym typeface="Wingdings"/>
              </a:rPr>
              <a:t>我是真葡萄樹</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十五</a:t>
            </a:r>
            <a:r>
              <a:rPr lang="en-US" altLang="zh-TW" sz="3200" dirty="0" smtClean="0">
                <a:latin typeface="華康古印體(P)" pitchFamily="66" charset="-120"/>
                <a:ea typeface="華康古印體(P)" pitchFamily="66" charset="-120"/>
                <a:sym typeface="Wingdings"/>
              </a:rPr>
              <a:t>1</a:t>
            </a:r>
            <a:r>
              <a:rPr lang="zh-TW" altLang="en-US" sz="3200" dirty="0" smtClean="0">
                <a:latin typeface="華康古印體(P)" pitchFamily="66" charset="-120"/>
                <a:ea typeface="華康古印體(P)" pitchFamily="66" charset="-120"/>
                <a:sym typeface="Wingdings"/>
              </a:rPr>
              <a:t>～</a:t>
            </a:r>
            <a:r>
              <a:rPr lang="en-US" altLang="zh-TW" sz="3200" dirty="0" smtClean="0">
                <a:latin typeface="華康古印體(P)" pitchFamily="66" charset="-120"/>
                <a:ea typeface="華康古印體(P)" pitchFamily="66" charset="-120"/>
                <a:sym typeface="Wingdings"/>
              </a:rPr>
              <a:t>8〕</a:t>
            </a:r>
          </a:p>
          <a:p>
            <a:pPr marL="1485900" lvl="2" indent="-571500" eaLnBrk="0" hangingPunct="0">
              <a:spcBef>
                <a:spcPts val="1200"/>
              </a:spcBef>
              <a:defRPr/>
            </a:pPr>
            <a:r>
              <a:rPr lang="en-US" altLang="zh-TW" sz="3200" dirty="0" smtClean="0">
                <a:latin typeface="華康古印體(P)" pitchFamily="66" charset="-120"/>
                <a:ea typeface="華康古印體(P)" pitchFamily="66" charset="-120"/>
                <a:sym typeface="Wingdings"/>
              </a:rPr>
              <a:t>	 </a:t>
            </a:r>
            <a:r>
              <a:rPr lang="zh-TW" altLang="en-US" sz="3200" dirty="0" smtClean="0">
                <a:latin typeface="華康古印體(P)" pitchFamily="66" charset="-120"/>
                <a:ea typeface="華康古印體(P)" pitchFamily="66" charset="-120"/>
                <a:sym typeface="Wingdings"/>
              </a:rPr>
              <a:t>能將這七個</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我是</a:t>
            </a:r>
            <a:r>
              <a:rPr lang="en-US" altLang="zh-TW" sz="3200" dirty="0" smtClean="0">
                <a:latin typeface="華康古印體(P)" pitchFamily="66" charset="-120"/>
                <a:ea typeface="華康古印體(P)" pitchFamily="66" charset="-120"/>
                <a:sym typeface="Wingdings"/>
              </a:rPr>
              <a:t>》</a:t>
            </a:r>
            <a:r>
              <a:rPr lang="zh-TW" altLang="en-US" sz="3200" dirty="0" smtClean="0">
                <a:latin typeface="華康古印體(P)" pitchFamily="66" charset="-120"/>
                <a:ea typeface="華康古印體(P)" pitchFamily="66" charset="-120"/>
                <a:sym typeface="Wingdings"/>
              </a:rPr>
              <a:t>連成幅圖畫嗎？主題是甚麼？</a:t>
            </a:r>
            <a:endParaRPr lang="en-US" altLang="zh-TW" sz="3200" dirty="0" smtClean="0">
              <a:latin typeface="華康古印體(P)" pitchFamily="66" charset="-120"/>
              <a:ea typeface="華康古印體(P)" pitchFamily="66" charset="-120"/>
              <a:sym typeface="Wingding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Effect transition="in" filter="wipe(down)">
                                      <p:cBhvr>
                                        <p:cTn id="7" dur="580">
                                          <p:stCondLst>
                                            <p:cond delay="0"/>
                                          </p:stCondLst>
                                        </p:cTn>
                                        <p:tgtEl>
                                          <p:spTgt spid="53250">
                                            <p:txEl>
                                              <p:pRg st="0" end="0"/>
                                            </p:txEl>
                                          </p:spTgt>
                                        </p:tgtEl>
                                      </p:cBhvr>
                                    </p:animEffect>
                                    <p:anim calcmode="lin" valueType="num">
                                      <p:cBhvr>
                                        <p:cTn id="8" dur="1822" tmFilter="0,0; 0.14,0.36; 0.43,0.73; 0.71,0.91; 1.0,1.0">
                                          <p:stCondLst>
                                            <p:cond delay="0"/>
                                          </p:stCondLst>
                                        </p:cTn>
                                        <p:tgtEl>
                                          <p:spTgt spid="53250">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3250">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3250">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3250">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3250">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3250">
                                            <p:txEl>
                                              <p:pRg st="0" end="0"/>
                                            </p:txEl>
                                          </p:spTgt>
                                        </p:tgtEl>
                                      </p:cBhvr>
                                      <p:to x="100000" y="60000"/>
                                    </p:animScale>
                                    <p:animScale>
                                      <p:cBhvr>
                                        <p:cTn id="14" dur="166" decel="50000">
                                          <p:stCondLst>
                                            <p:cond delay="676"/>
                                          </p:stCondLst>
                                        </p:cTn>
                                        <p:tgtEl>
                                          <p:spTgt spid="53250">
                                            <p:txEl>
                                              <p:pRg st="0" end="0"/>
                                            </p:txEl>
                                          </p:spTgt>
                                        </p:tgtEl>
                                      </p:cBhvr>
                                      <p:to x="100000" y="100000"/>
                                    </p:animScale>
                                    <p:animScale>
                                      <p:cBhvr>
                                        <p:cTn id="15" dur="26">
                                          <p:stCondLst>
                                            <p:cond delay="1312"/>
                                          </p:stCondLst>
                                        </p:cTn>
                                        <p:tgtEl>
                                          <p:spTgt spid="53250">
                                            <p:txEl>
                                              <p:pRg st="0" end="0"/>
                                            </p:txEl>
                                          </p:spTgt>
                                        </p:tgtEl>
                                      </p:cBhvr>
                                      <p:to x="100000" y="80000"/>
                                    </p:animScale>
                                    <p:animScale>
                                      <p:cBhvr>
                                        <p:cTn id="16" dur="166" decel="50000">
                                          <p:stCondLst>
                                            <p:cond delay="1338"/>
                                          </p:stCondLst>
                                        </p:cTn>
                                        <p:tgtEl>
                                          <p:spTgt spid="53250">
                                            <p:txEl>
                                              <p:pRg st="0" end="0"/>
                                            </p:txEl>
                                          </p:spTgt>
                                        </p:tgtEl>
                                      </p:cBhvr>
                                      <p:to x="100000" y="100000"/>
                                    </p:animScale>
                                    <p:animScale>
                                      <p:cBhvr>
                                        <p:cTn id="17" dur="26">
                                          <p:stCondLst>
                                            <p:cond delay="1642"/>
                                          </p:stCondLst>
                                        </p:cTn>
                                        <p:tgtEl>
                                          <p:spTgt spid="53250">
                                            <p:txEl>
                                              <p:pRg st="0" end="0"/>
                                            </p:txEl>
                                          </p:spTgt>
                                        </p:tgtEl>
                                      </p:cBhvr>
                                      <p:to x="100000" y="90000"/>
                                    </p:animScale>
                                    <p:animScale>
                                      <p:cBhvr>
                                        <p:cTn id="18" dur="166" decel="50000">
                                          <p:stCondLst>
                                            <p:cond delay="1668"/>
                                          </p:stCondLst>
                                        </p:cTn>
                                        <p:tgtEl>
                                          <p:spTgt spid="53250">
                                            <p:txEl>
                                              <p:pRg st="0" end="0"/>
                                            </p:txEl>
                                          </p:spTgt>
                                        </p:tgtEl>
                                      </p:cBhvr>
                                      <p:to x="100000" y="100000"/>
                                    </p:animScale>
                                    <p:animScale>
                                      <p:cBhvr>
                                        <p:cTn id="19" dur="26">
                                          <p:stCondLst>
                                            <p:cond delay="1808"/>
                                          </p:stCondLst>
                                        </p:cTn>
                                        <p:tgtEl>
                                          <p:spTgt spid="53250">
                                            <p:txEl>
                                              <p:pRg st="0" end="0"/>
                                            </p:txEl>
                                          </p:spTgt>
                                        </p:tgtEl>
                                      </p:cBhvr>
                                      <p:to x="100000" y="95000"/>
                                    </p:animScale>
                                    <p:animScale>
                                      <p:cBhvr>
                                        <p:cTn id="20" dur="166" decel="50000">
                                          <p:stCondLst>
                                            <p:cond delay="1834"/>
                                          </p:stCondLst>
                                        </p:cTn>
                                        <p:tgtEl>
                                          <p:spTgt spid="53250">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nodeType="clickEffect">
                                  <p:stCondLst>
                                    <p:cond delay="0"/>
                                  </p:stCondLst>
                                  <p:childTnLst>
                                    <p:set>
                                      <p:cBhvr>
                                        <p:cTn id="24" dur="1" fill="hold">
                                          <p:stCondLst>
                                            <p:cond delay="0"/>
                                          </p:stCondLst>
                                        </p:cTn>
                                        <p:tgtEl>
                                          <p:spTgt spid="53250">
                                            <p:txEl>
                                              <p:pRg st="1" end="1"/>
                                            </p:txEl>
                                          </p:spTgt>
                                        </p:tgtEl>
                                        <p:attrNameLst>
                                          <p:attrName>style.visibility</p:attrName>
                                        </p:attrNameLst>
                                      </p:cBhvr>
                                      <p:to>
                                        <p:strVal val="visible"/>
                                      </p:to>
                                    </p:set>
                                    <p:animScale>
                                      <p:cBhvr>
                                        <p:cTn id="25" dur="1000" decel="50000" fill="hold">
                                          <p:stCondLst>
                                            <p:cond delay="0"/>
                                          </p:stCondLst>
                                        </p:cTn>
                                        <p:tgtEl>
                                          <p:spTgt spid="5325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53250">
                                            <p:txEl>
                                              <p:pRg st="1" end="1"/>
                                            </p:txEl>
                                          </p:spTgt>
                                        </p:tgtEl>
                                        <p:attrNameLst>
                                          <p:attrName>ppt_x</p:attrName>
                                          <p:attrName>ppt_y</p:attrName>
                                        </p:attrNameLst>
                                      </p:cBhvr>
                                    </p:animMotion>
                                    <p:animEffect transition="in" filter="fade">
                                      <p:cBhvr>
                                        <p:cTn id="27" dur="1000"/>
                                        <p:tgtEl>
                                          <p:spTgt spid="5325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nodeType="clickEffect">
                                  <p:stCondLst>
                                    <p:cond delay="0"/>
                                  </p:stCondLst>
                                  <p:childTnLst>
                                    <p:set>
                                      <p:cBhvr>
                                        <p:cTn id="31" dur="1" fill="hold">
                                          <p:stCondLst>
                                            <p:cond delay="0"/>
                                          </p:stCondLst>
                                        </p:cTn>
                                        <p:tgtEl>
                                          <p:spTgt spid="53250">
                                            <p:txEl>
                                              <p:pRg st="2" end="2"/>
                                            </p:txEl>
                                          </p:spTgt>
                                        </p:tgtEl>
                                        <p:attrNameLst>
                                          <p:attrName>style.visibility</p:attrName>
                                        </p:attrNameLst>
                                      </p:cBhvr>
                                      <p:to>
                                        <p:strVal val="visible"/>
                                      </p:to>
                                    </p:set>
                                    <p:animScale>
                                      <p:cBhvr>
                                        <p:cTn id="32" dur="1000" decel="50000" fill="hold">
                                          <p:stCondLst>
                                            <p:cond delay="0"/>
                                          </p:stCondLst>
                                        </p:cTn>
                                        <p:tgtEl>
                                          <p:spTgt spid="53250">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53250">
                                            <p:txEl>
                                              <p:pRg st="2" end="2"/>
                                            </p:txEl>
                                          </p:spTgt>
                                        </p:tgtEl>
                                        <p:attrNameLst>
                                          <p:attrName>ppt_x</p:attrName>
                                          <p:attrName>ppt_y</p:attrName>
                                        </p:attrNameLst>
                                      </p:cBhvr>
                                    </p:animMotion>
                                    <p:animEffect transition="in" filter="fade">
                                      <p:cBhvr>
                                        <p:cTn id="34" dur="1000"/>
                                        <p:tgtEl>
                                          <p:spTgt spid="53250">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2" presetClass="entr" presetSubtype="0" fill="hold" nodeType="clickEffect">
                                  <p:stCondLst>
                                    <p:cond delay="0"/>
                                  </p:stCondLst>
                                  <p:childTnLst>
                                    <p:set>
                                      <p:cBhvr>
                                        <p:cTn id="38" dur="1" fill="hold">
                                          <p:stCondLst>
                                            <p:cond delay="0"/>
                                          </p:stCondLst>
                                        </p:cTn>
                                        <p:tgtEl>
                                          <p:spTgt spid="53250">
                                            <p:txEl>
                                              <p:pRg st="3" end="3"/>
                                            </p:txEl>
                                          </p:spTgt>
                                        </p:tgtEl>
                                        <p:attrNameLst>
                                          <p:attrName>style.visibility</p:attrName>
                                        </p:attrNameLst>
                                      </p:cBhvr>
                                      <p:to>
                                        <p:strVal val="visible"/>
                                      </p:to>
                                    </p:set>
                                    <p:animScale>
                                      <p:cBhvr>
                                        <p:cTn id="39" dur="1000" decel="50000" fill="hold">
                                          <p:stCondLst>
                                            <p:cond delay="0"/>
                                          </p:stCondLst>
                                        </p:cTn>
                                        <p:tgtEl>
                                          <p:spTgt spid="53250">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53250">
                                            <p:txEl>
                                              <p:pRg st="3" end="3"/>
                                            </p:txEl>
                                          </p:spTgt>
                                        </p:tgtEl>
                                        <p:attrNameLst>
                                          <p:attrName>ppt_x</p:attrName>
                                          <p:attrName>ppt_y</p:attrName>
                                        </p:attrNameLst>
                                      </p:cBhvr>
                                    </p:animMotion>
                                    <p:animEffect transition="in" filter="fade">
                                      <p:cBhvr>
                                        <p:cTn id="41" dur="1000"/>
                                        <p:tgtEl>
                                          <p:spTgt spid="53250">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2" presetClass="entr" presetSubtype="0" fill="hold" nodeType="clickEffect">
                                  <p:stCondLst>
                                    <p:cond delay="0"/>
                                  </p:stCondLst>
                                  <p:childTnLst>
                                    <p:set>
                                      <p:cBhvr>
                                        <p:cTn id="45" dur="1" fill="hold">
                                          <p:stCondLst>
                                            <p:cond delay="0"/>
                                          </p:stCondLst>
                                        </p:cTn>
                                        <p:tgtEl>
                                          <p:spTgt spid="53250">
                                            <p:txEl>
                                              <p:pRg st="4" end="4"/>
                                            </p:txEl>
                                          </p:spTgt>
                                        </p:tgtEl>
                                        <p:attrNameLst>
                                          <p:attrName>style.visibility</p:attrName>
                                        </p:attrNameLst>
                                      </p:cBhvr>
                                      <p:to>
                                        <p:strVal val="visible"/>
                                      </p:to>
                                    </p:set>
                                    <p:animScale>
                                      <p:cBhvr>
                                        <p:cTn id="46" dur="1000" decel="50000" fill="hold">
                                          <p:stCondLst>
                                            <p:cond delay="0"/>
                                          </p:stCondLst>
                                        </p:cTn>
                                        <p:tgtEl>
                                          <p:spTgt spid="53250">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7" dur="1000" decel="50000" fill="hold">
                                          <p:stCondLst>
                                            <p:cond delay="0"/>
                                          </p:stCondLst>
                                        </p:cTn>
                                        <p:tgtEl>
                                          <p:spTgt spid="53250">
                                            <p:txEl>
                                              <p:pRg st="4" end="4"/>
                                            </p:txEl>
                                          </p:spTgt>
                                        </p:tgtEl>
                                        <p:attrNameLst>
                                          <p:attrName>ppt_x</p:attrName>
                                          <p:attrName>ppt_y</p:attrName>
                                        </p:attrNameLst>
                                      </p:cBhvr>
                                    </p:animMotion>
                                    <p:animEffect transition="in" filter="fade">
                                      <p:cBhvr>
                                        <p:cTn id="48" dur="1000"/>
                                        <p:tgtEl>
                                          <p:spTgt spid="53250">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2" presetClass="entr" presetSubtype="0" fill="hold" nodeType="clickEffect">
                                  <p:stCondLst>
                                    <p:cond delay="0"/>
                                  </p:stCondLst>
                                  <p:childTnLst>
                                    <p:set>
                                      <p:cBhvr>
                                        <p:cTn id="52" dur="1" fill="hold">
                                          <p:stCondLst>
                                            <p:cond delay="0"/>
                                          </p:stCondLst>
                                        </p:cTn>
                                        <p:tgtEl>
                                          <p:spTgt spid="53250">
                                            <p:txEl>
                                              <p:pRg st="5" end="5"/>
                                            </p:txEl>
                                          </p:spTgt>
                                        </p:tgtEl>
                                        <p:attrNameLst>
                                          <p:attrName>style.visibility</p:attrName>
                                        </p:attrNameLst>
                                      </p:cBhvr>
                                      <p:to>
                                        <p:strVal val="visible"/>
                                      </p:to>
                                    </p:set>
                                    <p:animScale>
                                      <p:cBhvr>
                                        <p:cTn id="53" dur="1000" decel="50000" fill="hold">
                                          <p:stCondLst>
                                            <p:cond delay="0"/>
                                          </p:stCondLst>
                                        </p:cTn>
                                        <p:tgtEl>
                                          <p:spTgt spid="53250">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4" dur="1000" decel="50000" fill="hold">
                                          <p:stCondLst>
                                            <p:cond delay="0"/>
                                          </p:stCondLst>
                                        </p:cTn>
                                        <p:tgtEl>
                                          <p:spTgt spid="53250">
                                            <p:txEl>
                                              <p:pRg st="5" end="5"/>
                                            </p:txEl>
                                          </p:spTgt>
                                        </p:tgtEl>
                                        <p:attrNameLst>
                                          <p:attrName>ppt_x</p:attrName>
                                          <p:attrName>ppt_y</p:attrName>
                                        </p:attrNameLst>
                                      </p:cBhvr>
                                    </p:animMotion>
                                    <p:animEffect transition="in" filter="fade">
                                      <p:cBhvr>
                                        <p:cTn id="55" dur="1000"/>
                                        <p:tgtEl>
                                          <p:spTgt spid="53250">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2" presetClass="entr" presetSubtype="0" fill="hold" nodeType="clickEffect">
                                  <p:stCondLst>
                                    <p:cond delay="0"/>
                                  </p:stCondLst>
                                  <p:childTnLst>
                                    <p:set>
                                      <p:cBhvr>
                                        <p:cTn id="59" dur="1" fill="hold">
                                          <p:stCondLst>
                                            <p:cond delay="0"/>
                                          </p:stCondLst>
                                        </p:cTn>
                                        <p:tgtEl>
                                          <p:spTgt spid="53250">
                                            <p:txEl>
                                              <p:pRg st="6" end="6"/>
                                            </p:txEl>
                                          </p:spTgt>
                                        </p:tgtEl>
                                        <p:attrNameLst>
                                          <p:attrName>style.visibility</p:attrName>
                                        </p:attrNameLst>
                                      </p:cBhvr>
                                      <p:to>
                                        <p:strVal val="visible"/>
                                      </p:to>
                                    </p:set>
                                    <p:animScale>
                                      <p:cBhvr>
                                        <p:cTn id="60" dur="1000" decel="50000" fill="hold">
                                          <p:stCondLst>
                                            <p:cond delay="0"/>
                                          </p:stCondLst>
                                        </p:cTn>
                                        <p:tgtEl>
                                          <p:spTgt spid="53250">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1" dur="1000" decel="50000" fill="hold">
                                          <p:stCondLst>
                                            <p:cond delay="0"/>
                                          </p:stCondLst>
                                        </p:cTn>
                                        <p:tgtEl>
                                          <p:spTgt spid="53250">
                                            <p:txEl>
                                              <p:pRg st="6" end="6"/>
                                            </p:txEl>
                                          </p:spTgt>
                                        </p:tgtEl>
                                        <p:attrNameLst>
                                          <p:attrName>ppt_x</p:attrName>
                                          <p:attrName>ppt_y</p:attrName>
                                        </p:attrNameLst>
                                      </p:cBhvr>
                                    </p:animMotion>
                                    <p:animEffect transition="in" filter="fade">
                                      <p:cBhvr>
                                        <p:cTn id="62" dur="1000"/>
                                        <p:tgtEl>
                                          <p:spTgt spid="53250">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2" presetClass="entr" presetSubtype="0" fill="hold" nodeType="clickEffect">
                                  <p:stCondLst>
                                    <p:cond delay="0"/>
                                  </p:stCondLst>
                                  <p:childTnLst>
                                    <p:set>
                                      <p:cBhvr>
                                        <p:cTn id="66" dur="1" fill="hold">
                                          <p:stCondLst>
                                            <p:cond delay="0"/>
                                          </p:stCondLst>
                                        </p:cTn>
                                        <p:tgtEl>
                                          <p:spTgt spid="53250">
                                            <p:txEl>
                                              <p:pRg st="7" end="7"/>
                                            </p:txEl>
                                          </p:spTgt>
                                        </p:tgtEl>
                                        <p:attrNameLst>
                                          <p:attrName>style.visibility</p:attrName>
                                        </p:attrNameLst>
                                      </p:cBhvr>
                                      <p:to>
                                        <p:strVal val="visible"/>
                                      </p:to>
                                    </p:set>
                                    <p:animScale>
                                      <p:cBhvr>
                                        <p:cTn id="67" dur="1000" decel="50000" fill="hold">
                                          <p:stCondLst>
                                            <p:cond delay="0"/>
                                          </p:stCondLst>
                                        </p:cTn>
                                        <p:tgtEl>
                                          <p:spTgt spid="53250">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8" dur="1000" decel="50000" fill="hold">
                                          <p:stCondLst>
                                            <p:cond delay="0"/>
                                          </p:stCondLst>
                                        </p:cTn>
                                        <p:tgtEl>
                                          <p:spTgt spid="53250">
                                            <p:txEl>
                                              <p:pRg st="7" end="7"/>
                                            </p:txEl>
                                          </p:spTgt>
                                        </p:tgtEl>
                                        <p:attrNameLst>
                                          <p:attrName>ppt_x</p:attrName>
                                          <p:attrName>ppt_y</p:attrName>
                                        </p:attrNameLst>
                                      </p:cBhvr>
                                    </p:animMotion>
                                    <p:animEffect transition="in" filter="fade">
                                      <p:cBhvr>
                                        <p:cTn id="69" dur="1000"/>
                                        <p:tgtEl>
                                          <p:spTgt spid="53250">
                                            <p:txEl>
                                              <p:pRg st="7" end="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nodeType="clickEffect">
                                  <p:stCondLst>
                                    <p:cond delay="0"/>
                                  </p:stCondLst>
                                  <p:childTnLst>
                                    <p:set>
                                      <p:cBhvr>
                                        <p:cTn id="73" dur="1" fill="hold">
                                          <p:stCondLst>
                                            <p:cond delay="0"/>
                                          </p:stCondLst>
                                        </p:cTn>
                                        <p:tgtEl>
                                          <p:spTgt spid="53250">
                                            <p:txEl>
                                              <p:pRg st="8" end="8"/>
                                            </p:txEl>
                                          </p:spTgt>
                                        </p:tgtEl>
                                        <p:attrNameLst>
                                          <p:attrName>style.visibility</p:attrName>
                                        </p:attrNameLst>
                                      </p:cBhvr>
                                      <p:to>
                                        <p:strVal val="visible"/>
                                      </p:to>
                                    </p:set>
                                    <p:animEffect transition="in" filter="fade">
                                      <p:cBhvr>
                                        <p:cTn id="74" dur="1000"/>
                                        <p:tgtEl>
                                          <p:spTgt spid="53250">
                                            <p:txEl>
                                              <p:pRg st="8" end="8"/>
                                            </p:txEl>
                                          </p:spTgt>
                                        </p:tgtEl>
                                      </p:cBhvr>
                                    </p:animEffect>
                                    <p:anim calcmode="lin" valueType="num">
                                      <p:cBhvr>
                                        <p:cTn id="75" dur="1000" fill="hold"/>
                                        <p:tgtEl>
                                          <p:spTgt spid="53250">
                                            <p:txEl>
                                              <p:pRg st="8" end="8"/>
                                            </p:txEl>
                                          </p:spTgt>
                                        </p:tgtEl>
                                        <p:attrNameLst>
                                          <p:attrName>ppt_x</p:attrName>
                                        </p:attrNameLst>
                                      </p:cBhvr>
                                      <p:tavLst>
                                        <p:tav tm="0">
                                          <p:val>
                                            <p:strVal val="#ppt_x"/>
                                          </p:val>
                                        </p:tav>
                                        <p:tav tm="100000">
                                          <p:val>
                                            <p:strVal val="#ppt_x"/>
                                          </p:val>
                                        </p:tav>
                                      </p:tavLst>
                                    </p:anim>
                                    <p:anim calcmode="lin" valueType="num">
                                      <p:cBhvr>
                                        <p:cTn id="76" dur="1000" fill="hold"/>
                                        <p:tgtEl>
                                          <p:spTgt spid="53250">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981200"/>
            <a:ext cx="7391400" cy="1754326"/>
          </a:xfrm>
          <a:prstGeom prst="rect">
            <a:avLst/>
          </a:prstGeom>
          <a:noFill/>
          <a:ln>
            <a:solidFill>
              <a:srgbClr val="FF0000"/>
            </a:solidFill>
          </a:ln>
        </p:spPr>
        <p:txBody>
          <a:bodyPr wrap="square" rtlCol="0">
            <a:spAutoFit/>
          </a:bodyPr>
          <a:lstStyle/>
          <a:p>
            <a:pPr>
              <a:lnSpc>
                <a:spcPct val="150000"/>
              </a:lnSpc>
            </a:pPr>
            <a:r>
              <a:rPr lang="zh-TW" altLang="en-US" sz="3600" dirty="0" smtClean="0">
                <a:ln>
                  <a:solidFill>
                    <a:srgbClr val="FF0000"/>
                  </a:solidFill>
                </a:ln>
                <a:solidFill>
                  <a:srgbClr val="FFFF00"/>
                </a:solidFill>
                <a:latin typeface="華康方圓體W7(P)" pitchFamily="82" charset="-122"/>
                <a:ea typeface="華康方圓體W7(P)" pitchFamily="82" charset="-122"/>
              </a:rPr>
              <a:t>             約翰福音的主題</a:t>
            </a:r>
            <a:endParaRPr lang="en-US" altLang="zh-TW" sz="3600" dirty="0" smtClean="0">
              <a:ln>
                <a:solidFill>
                  <a:srgbClr val="FF0000"/>
                </a:solidFill>
              </a:ln>
              <a:solidFill>
                <a:srgbClr val="FFFF00"/>
              </a:solidFill>
              <a:latin typeface="華康方圓體W7(P)" pitchFamily="82" charset="-122"/>
              <a:ea typeface="華康方圓體W7(P)" pitchFamily="82" charset="-122"/>
            </a:endParaRPr>
          </a:p>
          <a:p>
            <a:pPr>
              <a:lnSpc>
                <a:spcPct val="150000"/>
              </a:lnSpc>
            </a:pPr>
            <a:r>
              <a:rPr lang="en-US" altLang="zh-TW" sz="3600" dirty="0" smtClean="0">
                <a:ln>
                  <a:solidFill>
                    <a:srgbClr val="FF0000"/>
                  </a:solidFill>
                </a:ln>
                <a:solidFill>
                  <a:srgbClr val="FFFF00"/>
                </a:solidFill>
                <a:latin typeface="華康方圓體W7(P)" pitchFamily="82" charset="-122"/>
                <a:ea typeface="華康方圓體W7(P)" pitchFamily="82" charset="-122"/>
              </a:rPr>
              <a:t> </a:t>
            </a:r>
            <a:r>
              <a:rPr lang="en-US" altLang="zh-TW" sz="3600" dirty="0" smtClean="0">
                <a:ln>
                  <a:solidFill>
                    <a:srgbClr val="FF0000"/>
                  </a:solidFill>
                </a:ln>
                <a:solidFill>
                  <a:srgbClr val="FFFF00"/>
                </a:solidFill>
                <a:latin typeface="華康方圓體W7(P)" pitchFamily="82" charset="-122"/>
                <a:ea typeface="華康方圓體W7(P)" pitchFamily="82" charset="-122"/>
              </a:rPr>
              <a:t> </a:t>
            </a:r>
            <a:r>
              <a:rPr lang="zh-TW" altLang="en-US" sz="3600" dirty="0" smtClean="0">
                <a:ln>
                  <a:solidFill>
                    <a:srgbClr val="FF0000"/>
                  </a:solidFill>
                </a:ln>
                <a:latin typeface="華康方圓體W7(P)" pitchFamily="82" charset="-122"/>
                <a:ea typeface="華康方圓體W7(P)" pitchFamily="82" charset="-122"/>
              </a:rPr>
              <a:t>耶</a:t>
            </a:r>
            <a:r>
              <a:rPr lang="zh-TW" altLang="en-US" sz="3600" dirty="0" smtClean="0">
                <a:ln>
                  <a:solidFill>
                    <a:srgbClr val="FF0000"/>
                  </a:solidFill>
                </a:ln>
                <a:latin typeface="華康方圓體W7(P)" pitchFamily="82" charset="-122"/>
                <a:ea typeface="華康方圓體W7(P)" pitchFamily="82" charset="-122"/>
              </a:rPr>
              <a:t>穌</a:t>
            </a:r>
            <a:r>
              <a:rPr lang="en-US" altLang="zh-TW" sz="3600" dirty="0" smtClean="0">
                <a:ln>
                  <a:solidFill>
                    <a:srgbClr val="FF0000"/>
                  </a:solidFill>
                </a:ln>
                <a:latin typeface="華康方圓體W7(P)" pitchFamily="82" charset="-122"/>
                <a:ea typeface="華康方圓體W7(P)" pitchFamily="82" charset="-122"/>
              </a:rPr>
              <a:t>—</a:t>
            </a:r>
            <a:r>
              <a:rPr lang="zh-TW" altLang="en-US" sz="3600" dirty="0" smtClean="0">
                <a:ln>
                  <a:solidFill>
                    <a:srgbClr val="FF0000"/>
                  </a:solidFill>
                </a:ln>
                <a:latin typeface="華康方圓體W7(P)" pitchFamily="82" charset="-122"/>
                <a:ea typeface="華康方圓體W7(P)" pitchFamily="82" charset="-122"/>
              </a:rPr>
              <a:t>神的獨</a:t>
            </a:r>
            <a:r>
              <a:rPr lang="zh-TW" altLang="en-US" sz="3600" smtClean="0">
                <a:ln>
                  <a:solidFill>
                    <a:srgbClr val="FF0000"/>
                  </a:solidFill>
                </a:ln>
                <a:latin typeface="華康方圓體W7(P)" pitchFamily="82" charset="-122"/>
                <a:ea typeface="華康方圓體W7(P)" pitchFamily="82" charset="-122"/>
              </a:rPr>
              <a:t>生</a:t>
            </a:r>
            <a:r>
              <a:rPr lang="zh-TW" altLang="en-US" sz="3600" smtClean="0">
                <a:ln>
                  <a:solidFill>
                    <a:srgbClr val="FF0000"/>
                  </a:solidFill>
                </a:ln>
                <a:latin typeface="華康方圓體W7(P)" pitchFamily="82" charset="-122"/>
                <a:ea typeface="華康方圓體W7(P)" pitchFamily="82" charset="-122"/>
              </a:rPr>
              <a:t>子，生命之源與光</a:t>
            </a:r>
            <a:r>
              <a:rPr lang="en-US" altLang="zh-TW" sz="3600" smtClean="0">
                <a:ln>
                  <a:solidFill>
                    <a:srgbClr val="FF0000"/>
                  </a:solidFill>
                </a:ln>
                <a:solidFill>
                  <a:srgbClr val="FFFF00"/>
                </a:solidFill>
                <a:latin typeface="華康方圓體W7(P)" pitchFamily="82" charset="-122"/>
                <a:ea typeface="華康方圓體W7(P)" pitchFamily="82" charset="-122"/>
              </a:rPr>
              <a:t>                </a:t>
            </a:r>
            <a:endParaRPr lang="en-US" altLang="zh-TW" sz="3600" dirty="0" smtClean="0">
              <a:ln>
                <a:solidFill>
                  <a:srgbClr val="FF0000"/>
                </a:solidFill>
              </a:ln>
              <a:solidFill>
                <a:srgbClr val="FFFF00"/>
              </a:solidFill>
              <a:latin typeface="華康方圓體W7(P)" pitchFamily="82" charset="-122"/>
              <a:ea typeface="華康方圓體W7(P)" pitchFamily="8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nodeType="clickEffect">
                                  <p:stCondLst>
                                    <p:cond delay="0"/>
                                  </p:stCondLst>
                                  <p:iterate type="lt">
                                    <p:tmPct val="50000"/>
                                  </p:iterate>
                                  <p:childTnLst>
                                    <p:set>
                                      <p:cBhvr>
                                        <p:cTn id="11" dur="1" fill="hold">
                                          <p:stCondLst>
                                            <p:cond delay="0"/>
                                          </p:stCondLst>
                                        </p:cTn>
                                        <p:tgtEl>
                                          <p:spTgt spid="4">
                                            <p:txEl>
                                              <p:pRg st="1" end="1"/>
                                            </p:txEl>
                                          </p:spTgt>
                                        </p:tgtEl>
                                        <p:attrNameLst>
                                          <p:attrName>style.visibility</p:attrName>
                                        </p:attrNameLst>
                                      </p:cBhvr>
                                      <p:to>
                                        <p:strVal val="visible"/>
                                      </p:to>
                                    </p:set>
                                    <p:set>
                                      <p:cBhvr>
                                        <p:cTn id="12" dur="455" fill="hold">
                                          <p:stCondLst>
                                            <p:cond delay="0"/>
                                          </p:stCondLst>
                                        </p:cTn>
                                        <p:tgtEl>
                                          <p:spTgt spid="4">
                                            <p:txEl>
                                              <p:pRg st="1" end="1"/>
                                            </p:txEl>
                                          </p:spTgt>
                                        </p:tgtEl>
                                        <p:attrNameLst>
                                          <p:attrName>style.rotation</p:attrName>
                                        </p:attrNameLst>
                                      </p:cBhvr>
                                      <p:to>
                                        <p:strVal val="-45.0"/>
                                      </p:to>
                                    </p:set>
                                    <p:anim calcmode="lin" valueType="num">
                                      <p:cBhvr>
                                        <p:cTn id="13" dur="455" fill="hold">
                                          <p:stCondLst>
                                            <p:cond delay="455"/>
                                          </p:stCondLst>
                                        </p:cTn>
                                        <p:tgtEl>
                                          <p:spTgt spid="4">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4">
                                            <p:txEl>
                                              <p:pRg st="1" end="1"/>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4">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4">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79512" y="0"/>
            <a:ext cx="8784976" cy="6432530"/>
          </a:xfrm>
          <a:prstGeom prst="rect">
            <a:avLst/>
          </a:prstGeom>
          <a:noFill/>
          <a:ln w="9525">
            <a:noFill/>
            <a:miter lim="800000"/>
            <a:headEnd/>
            <a:tailEnd/>
          </a:ln>
        </p:spPr>
        <p:txBody>
          <a:bodyPr wrap="square">
            <a:spAutoFit/>
          </a:bodyPr>
          <a:lstStyle/>
          <a:p>
            <a:pPr marL="571500" indent="-571500" eaLnBrk="0" hangingPunct="0">
              <a:spcBef>
                <a:spcPts val="1200"/>
              </a:spcBef>
              <a:buFont typeface="Wingdings" pitchFamily="2" charset="2"/>
              <a:buChar char="Ø"/>
              <a:defRPr/>
            </a:pPr>
            <a:r>
              <a:rPr lang="zh-TW" altLang="en-US" sz="3200" i="1" dirty="0" smtClean="0">
                <a:latin typeface="華康方圓體W7(P)" pitchFamily="82" charset="-122"/>
                <a:ea typeface="華康方圓體W7(P)" pitchFamily="82" charset="-122"/>
              </a:rPr>
              <a:t>路加福音</a:t>
            </a:r>
            <a:r>
              <a:rPr lang="zh-TW" altLang="en-US" sz="3200" dirty="0" smtClean="0">
                <a:latin typeface="華康中圓體(P)" pitchFamily="34" charset="-120"/>
                <a:ea typeface="華康中圓體(P)" pitchFamily="34" charset="-120"/>
              </a:rPr>
              <a:t>：</a:t>
            </a:r>
            <a:endParaRPr lang="en-US" altLang="zh-TW" sz="3200" dirty="0" smtClean="0">
              <a:latin typeface="華康中圓體(P)" pitchFamily="34" charset="-120"/>
              <a:ea typeface="華康中圓體(P)" pitchFamily="34" charset="-120"/>
              <a:sym typeface="Wingdings"/>
            </a:endParaRPr>
          </a:p>
          <a:p>
            <a:pPr marL="571500" indent="-571500" eaLnBrk="0" hangingPunct="0">
              <a:spcBef>
                <a:spcPts val="1200"/>
              </a:spcBef>
              <a:buFont typeface="+mj-lt"/>
              <a:buAutoNum type="arabicParenR"/>
              <a:defRPr/>
            </a:pPr>
            <a:r>
              <a:rPr lang="zh-TW" altLang="en-US" sz="3200" dirty="0" smtClean="0">
                <a:latin typeface="華康古印體" pitchFamily="65" charset="-120"/>
                <a:ea typeface="華康古印體" pitchFamily="65" charset="-120"/>
              </a:rPr>
              <a:t>人子來為要尋找拯救失喪的人</a:t>
            </a:r>
            <a:r>
              <a:rPr lang="en-US" altLang="zh-TW" sz="3200" dirty="0" smtClean="0">
                <a:latin typeface="華康古印體" pitchFamily="65" charset="-120"/>
                <a:ea typeface="華康古印體" pitchFamily="65" charset="-120"/>
              </a:rPr>
              <a:t>〔</a:t>
            </a:r>
            <a:r>
              <a:rPr lang="zh-TW" altLang="en-US" sz="3200" dirty="0" smtClean="0">
                <a:latin typeface="華康古印體" pitchFamily="65" charset="-120"/>
                <a:ea typeface="華康古印體" pitchFamily="65" charset="-120"/>
              </a:rPr>
              <a:t>路十九</a:t>
            </a:r>
            <a:r>
              <a:rPr lang="en-US" altLang="zh-TW" sz="3200" dirty="0" smtClean="0">
                <a:latin typeface="華康古印體" pitchFamily="65" charset="-120"/>
                <a:ea typeface="華康古印體" pitchFamily="65" charset="-120"/>
              </a:rPr>
              <a:t>10〕</a:t>
            </a:r>
          </a:p>
          <a:p>
            <a:pPr marL="571500" indent="-571500" eaLnBrk="0" hangingPunct="0">
              <a:spcBef>
                <a:spcPts val="1200"/>
              </a:spcBef>
              <a:buFont typeface="+mj-lt"/>
              <a:buAutoNum type="arabicParenR"/>
              <a:defRPr/>
            </a:pPr>
            <a:r>
              <a:rPr lang="zh-TW" altLang="en-US" sz="3200" dirty="0" smtClean="0">
                <a:latin typeface="華康古印體" pitchFamily="65" charset="-120"/>
                <a:ea typeface="華康古印體" pitchFamily="65" charset="-120"/>
              </a:rPr>
              <a:t>失一隻羊，失一塊錢，浪子</a:t>
            </a:r>
            <a:r>
              <a:rPr lang="en-US" altLang="zh-TW" sz="3200" dirty="0" smtClean="0">
                <a:latin typeface="華康古印體" pitchFamily="65" charset="-120"/>
                <a:ea typeface="華康古印體" pitchFamily="65" charset="-120"/>
              </a:rPr>
              <a:t>〔</a:t>
            </a:r>
            <a:r>
              <a:rPr lang="zh-TW" altLang="en-US" sz="3200" dirty="0" smtClean="0">
                <a:latin typeface="華康古印體" pitchFamily="65" charset="-120"/>
                <a:ea typeface="華康古印體" pitchFamily="65" charset="-120"/>
              </a:rPr>
              <a:t>路十五</a:t>
            </a:r>
            <a:r>
              <a:rPr lang="en-US" altLang="zh-TW" sz="3200" dirty="0" smtClean="0">
                <a:latin typeface="華康古印體" pitchFamily="65" charset="-120"/>
                <a:ea typeface="華康古印體" pitchFamily="65" charset="-120"/>
              </a:rPr>
              <a:t>〕</a:t>
            </a:r>
          </a:p>
          <a:p>
            <a:pPr marL="571500" indent="-571500" eaLnBrk="0" hangingPunct="0">
              <a:spcBef>
                <a:spcPts val="1200"/>
              </a:spcBef>
              <a:buFont typeface="+mj-lt"/>
              <a:buAutoNum type="arabicParenR"/>
              <a:defRPr/>
            </a:pPr>
            <a:r>
              <a:rPr lang="zh-TW" altLang="en-US" sz="3200" dirty="0" smtClean="0">
                <a:latin typeface="華康古印體" pitchFamily="65" charset="-120"/>
                <a:ea typeface="華康古印體" pitchFamily="65" charset="-120"/>
              </a:rPr>
              <a:t>兩個對比：路十八，法利賽人和稅吏的禱告，年輕財主和稅吏撒該，侵吞寡婦家產的文士和奉獻兩個小錢的寡婦，法利賽人和有罪用香膏抹主的女人</a:t>
            </a:r>
            <a:r>
              <a:rPr lang="en-US" altLang="zh-TW" sz="3200" dirty="0" smtClean="0">
                <a:latin typeface="華康古印體" pitchFamily="65" charset="-120"/>
                <a:ea typeface="華康古印體" pitchFamily="65" charset="-120"/>
              </a:rPr>
              <a:t>〔</a:t>
            </a:r>
            <a:r>
              <a:rPr lang="zh-TW" altLang="en-US" sz="3200" dirty="0" smtClean="0">
                <a:latin typeface="華康古印體" pitchFamily="65" charset="-120"/>
                <a:ea typeface="華康古印體" pitchFamily="65" charset="-120"/>
              </a:rPr>
              <a:t>路七</a:t>
            </a:r>
            <a:r>
              <a:rPr lang="en-US" altLang="zh-TW" sz="3200" dirty="0" smtClean="0">
                <a:latin typeface="華康古印體" pitchFamily="65" charset="-120"/>
                <a:ea typeface="華康古印體" pitchFamily="65" charset="-120"/>
              </a:rPr>
              <a:t>36</a:t>
            </a:r>
            <a:r>
              <a:rPr lang="zh-TW" altLang="en-US" sz="3200" dirty="0" smtClean="0">
                <a:latin typeface="華康古印體" pitchFamily="65" charset="-120"/>
                <a:ea typeface="華康古印體" pitchFamily="65" charset="-120"/>
              </a:rPr>
              <a:t>～</a:t>
            </a:r>
            <a:r>
              <a:rPr lang="en-US" altLang="zh-TW" sz="3200" dirty="0" smtClean="0">
                <a:latin typeface="華康古印體" pitchFamily="65" charset="-120"/>
                <a:ea typeface="華康古印體" pitchFamily="65" charset="-120"/>
              </a:rPr>
              <a:t>48〕</a:t>
            </a:r>
            <a:r>
              <a:rPr lang="zh-TW" altLang="en-US" sz="3200" dirty="0" smtClean="0">
                <a:latin typeface="華康古印體" pitchFamily="65" charset="-120"/>
                <a:ea typeface="華康古印體" pitchFamily="65" charset="-120"/>
              </a:rPr>
              <a:t>。</a:t>
            </a:r>
            <a:endParaRPr lang="en-US" altLang="zh-TW" sz="3200" dirty="0" smtClean="0">
              <a:latin typeface="華康古印體" pitchFamily="65" charset="-120"/>
              <a:ea typeface="華康古印體" pitchFamily="65" charset="-120"/>
            </a:endParaRPr>
          </a:p>
          <a:p>
            <a:pPr marL="571500" indent="-571500" eaLnBrk="0" hangingPunct="0">
              <a:spcBef>
                <a:spcPts val="1200"/>
              </a:spcBef>
              <a:buFont typeface="+mj-lt"/>
              <a:buAutoNum type="arabicParenR"/>
              <a:defRPr/>
            </a:pPr>
            <a:r>
              <a:rPr lang="zh-TW" altLang="en-US" sz="3200" dirty="0" smtClean="0">
                <a:latin typeface="華康古印體" pitchFamily="65" charset="-120"/>
                <a:ea typeface="華康古印體" pitchFamily="65" charset="-120"/>
              </a:rPr>
              <a:t>結束：門徒目睹復活的主被帶到天上去了。</a:t>
            </a:r>
            <a:endParaRPr lang="en-US" altLang="zh-TW" sz="3200" dirty="0" smtClean="0">
              <a:latin typeface="華康古印體" pitchFamily="65" charset="-120"/>
              <a:ea typeface="華康古印體" pitchFamily="65" charset="-120"/>
            </a:endParaRPr>
          </a:p>
          <a:p>
            <a:pPr marL="571500" indent="-571500" eaLnBrk="0" hangingPunct="0">
              <a:spcBef>
                <a:spcPts val="1200"/>
              </a:spcBef>
              <a:buFont typeface="Wingdings" pitchFamily="2" charset="2"/>
              <a:buChar char="Ø"/>
              <a:defRPr/>
            </a:pPr>
            <a:r>
              <a:rPr lang="zh-TW" altLang="en-US" sz="3200" i="1" dirty="0" smtClean="0">
                <a:latin typeface="華康古印體" pitchFamily="65" charset="-120"/>
                <a:ea typeface="華康古印體" pitchFamily="65" charset="-120"/>
              </a:rPr>
              <a:t>使徒行傳</a:t>
            </a:r>
            <a:r>
              <a:rPr lang="zh-TW" altLang="en-US" sz="3200" dirty="0" smtClean="0">
                <a:latin typeface="華康古印體" pitchFamily="65" charset="-120"/>
                <a:ea typeface="華康古印體" pitchFamily="65" charset="-120"/>
              </a:rPr>
              <a:t>：</a:t>
            </a:r>
            <a:endParaRPr lang="en-US" altLang="zh-TW" sz="3200" dirty="0" smtClean="0">
              <a:latin typeface="華康古印體" pitchFamily="65" charset="-120"/>
              <a:ea typeface="華康古印體" pitchFamily="65" charset="-120"/>
              <a:sym typeface="Wingdings"/>
            </a:endParaRPr>
          </a:p>
          <a:p>
            <a:pPr marL="571500" indent="-571500" eaLnBrk="0" hangingPunct="0">
              <a:spcBef>
                <a:spcPts val="1200"/>
              </a:spcBef>
              <a:buFont typeface="+mj-lt"/>
              <a:buAutoNum type="arabicParenR"/>
              <a:defRPr/>
            </a:pPr>
            <a:r>
              <a:rPr lang="zh-TW" altLang="en-US" sz="3200" dirty="0" smtClean="0">
                <a:latin typeface="華康古印體" pitchFamily="65" charset="-120"/>
                <a:ea typeface="華康古印體" pitchFamily="65" charset="-120"/>
              </a:rPr>
              <a:t>開卷：主被接上升前的叮嚀，門徒齊集在樓房恆切禱告</a:t>
            </a:r>
            <a:r>
              <a:rPr lang="en-US" altLang="zh-TW" sz="3200" dirty="0" smtClean="0">
                <a:latin typeface="華康古印體" pitchFamily="65" charset="-120"/>
                <a:ea typeface="華康古印體" pitchFamily="65" charset="-120"/>
              </a:rPr>
              <a:t>〔</a:t>
            </a:r>
            <a:r>
              <a:rPr lang="zh-TW" altLang="en-US" sz="3200" dirty="0" smtClean="0">
                <a:latin typeface="華康古印體" pitchFamily="65" charset="-120"/>
                <a:ea typeface="華康古印體" pitchFamily="65" charset="-120"/>
              </a:rPr>
              <a:t>禱告中心是甚麼？</a:t>
            </a:r>
            <a:r>
              <a:rPr lang="en-US" altLang="zh-TW" sz="3200" dirty="0" smtClean="0">
                <a:latin typeface="華康古印體" pitchFamily="65" charset="-120"/>
                <a:ea typeface="華康古印體" pitchFamily="65" charset="-12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Effect transition="in" filter="wipe(down)">
                                      <p:cBhvr>
                                        <p:cTn id="7" dur="580">
                                          <p:stCondLst>
                                            <p:cond delay="0"/>
                                          </p:stCondLst>
                                        </p:cTn>
                                        <p:tgtEl>
                                          <p:spTgt spid="53250">
                                            <p:txEl>
                                              <p:pRg st="0" end="0"/>
                                            </p:txEl>
                                          </p:spTgt>
                                        </p:tgtEl>
                                      </p:cBhvr>
                                    </p:animEffect>
                                    <p:anim calcmode="lin" valueType="num">
                                      <p:cBhvr>
                                        <p:cTn id="8" dur="1822" tmFilter="0,0; 0.14,0.36; 0.43,0.73; 0.71,0.91; 1.0,1.0">
                                          <p:stCondLst>
                                            <p:cond delay="0"/>
                                          </p:stCondLst>
                                        </p:cTn>
                                        <p:tgtEl>
                                          <p:spTgt spid="53250">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3250">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3250">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3250">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3250">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3250">
                                            <p:txEl>
                                              <p:pRg st="0" end="0"/>
                                            </p:txEl>
                                          </p:spTgt>
                                        </p:tgtEl>
                                      </p:cBhvr>
                                      <p:to x="100000" y="60000"/>
                                    </p:animScale>
                                    <p:animScale>
                                      <p:cBhvr>
                                        <p:cTn id="14" dur="166" decel="50000">
                                          <p:stCondLst>
                                            <p:cond delay="676"/>
                                          </p:stCondLst>
                                        </p:cTn>
                                        <p:tgtEl>
                                          <p:spTgt spid="53250">
                                            <p:txEl>
                                              <p:pRg st="0" end="0"/>
                                            </p:txEl>
                                          </p:spTgt>
                                        </p:tgtEl>
                                      </p:cBhvr>
                                      <p:to x="100000" y="100000"/>
                                    </p:animScale>
                                    <p:animScale>
                                      <p:cBhvr>
                                        <p:cTn id="15" dur="26">
                                          <p:stCondLst>
                                            <p:cond delay="1312"/>
                                          </p:stCondLst>
                                        </p:cTn>
                                        <p:tgtEl>
                                          <p:spTgt spid="53250">
                                            <p:txEl>
                                              <p:pRg st="0" end="0"/>
                                            </p:txEl>
                                          </p:spTgt>
                                        </p:tgtEl>
                                      </p:cBhvr>
                                      <p:to x="100000" y="80000"/>
                                    </p:animScale>
                                    <p:animScale>
                                      <p:cBhvr>
                                        <p:cTn id="16" dur="166" decel="50000">
                                          <p:stCondLst>
                                            <p:cond delay="1338"/>
                                          </p:stCondLst>
                                        </p:cTn>
                                        <p:tgtEl>
                                          <p:spTgt spid="53250">
                                            <p:txEl>
                                              <p:pRg st="0" end="0"/>
                                            </p:txEl>
                                          </p:spTgt>
                                        </p:tgtEl>
                                      </p:cBhvr>
                                      <p:to x="100000" y="100000"/>
                                    </p:animScale>
                                    <p:animScale>
                                      <p:cBhvr>
                                        <p:cTn id="17" dur="26">
                                          <p:stCondLst>
                                            <p:cond delay="1642"/>
                                          </p:stCondLst>
                                        </p:cTn>
                                        <p:tgtEl>
                                          <p:spTgt spid="53250">
                                            <p:txEl>
                                              <p:pRg st="0" end="0"/>
                                            </p:txEl>
                                          </p:spTgt>
                                        </p:tgtEl>
                                      </p:cBhvr>
                                      <p:to x="100000" y="90000"/>
                                    </p:animScale>
                                    <p:animScale>
                                      <p:cBhvr>
                                        <p:cTn id="18" dur="166" decel="50000">
                                          <p:stCondLst>
                                            <p:cond delay="1668"/>
                                          </p:stCondLst>
                                        </p:cTn>
                                        <p:tgtEl>
                                          <p:spTgt spid="53250">
                                            <p:txEl>
                                              <p:pRg st="0" end="0"/>
                                            </p:txEl>
                                          </p:spTgt>
                                        </p:tgtEl>
                                      </p:cBhvr>
                                      <p:to x="100000" y="100000"/>
                                    </p:animScale>
                                    <p:animScale>
                                      <p:cBhvr>
                                        <p:cTn id="19" dur="26">
                                          <p:stCondLst>
                                            <p:cond delay="1808"/>
                                          </p:stCondLst>
                                        </p:cTn>
                                        <p:tgtEl>
                                          <p:spTgt spid="53250">
                                            <p:txEl>
                                              <p:pRg st="0" end="0"/>
                                            </p:txEl>
                                          </p:spTgt>
                                        </p:tgtEl>
                                      </p:cBhvr>
                                      <p:to x="100000" y="95000"/>
                                    </p:animScale>
                                    <p:animScale>
                                      <p:cBhvr>
                                        <p:cTn id="20" dur="166" decel="50000">
                                          <p:stCondLst>
                                            <p:cond delay="1834"/>
                                          </p:stCondLst>
                                        </p:cTn>
                                        <p:tgtEl>
                                          <p:spTgt spid="53250">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53250">
                                            <p:txEl>
                                              <p:pRg st="1" end="1"/>
                                            </p:txEl>
                                          </p:spTgt>
                                        </p:tgtEl>
                                        <p:attrNameLst>
                                          <p:attrName>style.visibility</p:attrName>
                                        </p:attrNameLst>
                                      </p:cBhvr>
                                      <p:to>
                                        <p:strVal val="visible"/>
                                      </p:to>
                                    </p:set>
                                    <p:animEffect transition="in" filter="strips(downLeft)">
                                      <p:cBhvr>
                                        <p:cTn id="25" dur="1000"/>
                                        <p:tgtEl>
                                          <p:spTgt spid="53250">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53250">
                                            <p:txEl>
                                              <p:pRg st="2" end="2"/>
                                            </p:txEl>
                                          </p:spTgt>
                                        </p:tgtEl>
                                        <p:attrNameLst>
                                          <p:attrName>style.visibility</p:attrName>
                                        </p:attrNameLst>
                                      </p:cBhvr>
                                      <p:to>
                                        <p:strVal val="visible"/>
                                      </p:to>
                                    </p:set>
                                    <p:animEffect transition="in" filter="strips(downLeft)">
                                      <p:cBhvr>
                                        <p:cTn id="30" dur="1000"/>
                                        <p:tgtEl>
                                          <p:spTgt spid="53250">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53250">
                                            <p:txEl>
                                              <p:pRg st="3" end="3"/>
                                            </p:txEl>
                                          </p:spTgt>
                                        </p:tgtEl>
                                        <p:attrNameLst>
                                          <p:attrName>style.visibility</p:attrName>
                                        </p:attrNameLst>
                                      </p:cBhvr>
                                      <p:to>
                                        <p:strVal val="visible"/>
                                      </p:to>
                                    </p:set>
                                    <p:animEffect transition="in" filter="fade">
                                      <p:cBhvr>
                                        <p:cTn id="35" dur="1000"/>
                                        <p:tgtEl>
                                          <p:spTgt spid="53250">
                                            <p:txEl>
                                              <p:pRg st="3" end="3"/>
                                            </p:txEl>
                                          </p:spTgt>
                                        </p:tgtEl>
                                      </p:cBhvr>
                                    </p:animEffect>
                                    <p:anim calcmode="lin" valueType="num">
                                      <p:cBhvr>
                                        <p:cTn id="36" dur="1000" fill="hold"/>
                                        <p:tgtEl>
                                          <p:spTgt spid="53250">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325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53250">
                                            <p:txEl>
                                              <p:pRg st="4" end="4"/>
                                            </p:txEl>
                                          </p:spTgt>
                                        </p:tgtEl>
                                        <p:attrNameLst>
                                          <p:attrName>style.visibility</p:attrName>
                                        </p:attrNameLst>
                                      </p:cBhvr>
                                      <p:to>
                                        <p:strVal val="visible"/>
                                      </p:to>
                                    </p:set>
                                    <p:animEffect transition="in" filter="strips(downLeft)">
                                      <p:cBhvr>
                                        <p:cTn id="42" dur="1000"/>
                                        <p:tgtEl>
                                          <p:spTgt spid="53250">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nodeType="clickEffect">
                                  <p:stCondLst>
                                    <p:cond delay="0"/>
                                  </p:stCondLst>
                                  <p:childTnLst>
                                    <p:set>
                                      <p:cBhvr>
                                        <p:cTn id="46" dur="1" fill="hold">
                                          <p:stCondLst>
                                            <p:cond delay="0"/>
                                          </p:stCondLst>
                                        </p:cTn>
                                        <p:tgtEl>
                                          <p:spTgt spid="53250">
                                            <p:txEl>
                                              <p:pRg st="5" end="5"/>
                                            </p:txEl>
                                          </p:spTgt>
                                        </p:tgtEl>
                                        <p:attrNameLst>
                                          <p:attrName>style.visibility</p:attrName>
                                        </p:attrNameLst>
                                      </p:cBhvr>
                                      <p:to>
                                        <p:strVal val="visible"/>
                                      </p:to>
                                    </p:set>
                                    <p:animEffect transition="in" filter="wipe(down)">
                                      <p:cBhvr>
                                        <p:cTn id="47" dur="580">
                                          <p:stCondLst>
                                            <p:cond delay="0"/>
                                          </p:stCondLst>
                                        </p:cTn>
                                        <p:tgtEl>
                                          <p:spTgt spid="53250">
                                            <p:txEl>
                                              <p:pRg st="5" end="5"/>
                                            </p:txEl>
                                          </p:spTgt>
                                        </p:tgtEl>
                                      </p:cBhvr>
                                    </p:animEffect>
                                    <p:anim calcmode="lin" valueType="num">
                                      <p:cBhvr>
                                        <p:cTn id="48" dur="1822" tmFilter="0,0; 0.14,0.36; 0.43,0.73; 0.71,0.91; 1.0,1.0">
                                          <p:stCondLst>
                                            <p:cond delay="0"/>
                                          </p:stCondLst>
                                        </p:cTn>
                                        <p:tgtEl>
                                          <p:spTgt spid="53250">
                                            <p:txEl>
                                              <p:pRg st="5" end="5"/>
                                            </p:txEl>
                                          </p:spTgt>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53250">
                                            <p:txEl>
                                              <p:pRg st="5" end="5"/>
                                            </p:txEl>
                                          </p:spTgt>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53250">
                                            <p:txEl>
                                              <p:pRg st="5" end="5"/>
                                            </p:txEl>
                                          </p:spTgt>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53250">
                                            <p:txEl>
                                              <p:pRg st="5" end="5"/>
                                            </p:txEl>
                                          </p:spTgt>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53250">
                                            <p:txEl>
                                              <p:pRg st="5" end="5"/>
                                            </p:txEl>
                                          </p:spTgt>
                                        </p:tgtEl>
                                        <p:attrNameLst>
                                          <p:attrName>ppt_y</p:attrName>
                                        </p:attrNameLst>
                                      </p:cBhvr>
                                      <p:tavLst>
                                        <p:tav tm="0" fmla="#ppt_y-sin(pi*$)/81">
                                          <p:val>
                                            <p:fltVal val="0"/>
                                          </p:val>
                                        </p:tav>
                                        <p:tav tm="100000">
                                          <p:val>
                                            <p:fltVal val="1"/>
                                          </p:val>
                                        </p:tav>
                                      </p:tavLst>
                                    </p:anim>
                                    <p:animScale>
                                      <p:cBhvr>
                                        <p:cTn id="53" dur="26">
                                          <p:stCondLst>
                                            <p:cond delay="650"/>
                                          </p:stCondLst>
                                        </p:cTn>
                                        <p:tgtEl>
                                          <p:spTgt spid="53250">
                                            <p:txEl>
                                              <p:pRg st="5" end="5"/>
                                            </p:txEl>
                                          </p:spTgt>
                                        </p:tgtEl>
                                      </p:cBhvr>
                                      <p:to x="100000" y="60000"/>
                                    </p:animScale>
                                    <p:animScale>
                                      <p:cBhvr>
                                        <p:cTn id="54" dur="166" decel="50000">
                                          <p:stCondLst>
                                            <p:cond delay="676"/>
                                          </p:stCondLst>
                                        </p:cTn>
                                        <p:tgtEl>
                                          <p:spTgt spid="53250">
                                            <p:txEl>
                                              <p:pRg st="5" end="5"/>
                                            </p:txEl>
                                          </p:spTgt>
                                        </p:tgtEl>
                                      </p:cBhvr>
                                      <p:to x="100000" y="100000"/>
                                    </p:animScale>
                                    <p:animScale>
                                      <p:cBhvr>
                                        <p:cTn id="55" dur="26">
                                          <p:stCondLst>
                                            <p:cond delay="1312"/>
                                          </p:stCondLst>
                                        </p:cTn>
                                        <p:tgtEl>
                                          <p:spTgt spid="53250">
                                            <p:txEl>
                                              <p:pRg st="5" end="5"/>
                                            </p:txEl>
                                          </p:spTgt>
                                        </p:tgtEl>
                                      </p:cBhvr>
                                      <p:to x="100000" y="80000"/>
                                    </p:animScale>
                                    <p:animScale>
                                      <p:cBhvr>
                                        <p:cTn id="56" dur="166" decel="50000">
                                          <p:stCondLst>
                                            <p:cond delay="1338"/>
                                          </p:stCondLst>
                                        </p:cTn>
                                        <p:tgtEl>
                                          <p:spTgt spid="53250">
                                            <p:txEl>
                                              <p:pRg st="5" end="5"/>
                                            </p:txEl>
                                          </p:spTgt>
                                        </p:tgtEl>
                                      </p:cBhvr>
                                      <p:to x="100000" y="100000"/>
                                    </p:animScale>
                                    <p:animScale>
                                      <p:cBhvr>
                                        <p:cTn id="57" dur="26">
                                          <p:stCondLst>
                                            <p:cond delay="1642"/>
                                          </p:stCondLst>
                                        </p:cTn>
                                        <p:tgtEl>
                                          <p:spTgt spid="53250">
                                            <p:txEl>
                                              <p:pRg st="5" end="5"/>
                                            </p:txEl>
                                          </p:spTgt>
                                        </p:tgtEl>
                                      </p:cBhvr>
                                      <p:to x="100000" y="90000"/>
                                    </p:animScale>
                                    <p:animScale>
                                      <p:cBhvr>
                                        <p:cTn id="58" dur="166" decel="50000">
                                          <p:stCondLst>
                                            <p:cond delay="1668"/>
                                          </p:stCondLst>
                                        </p:cTn>
                                        <p:tgtEl>
                                          <p:spTgt spid="53250">
                                            <p:txEl>
                                              <p:pRg st="5" end="5"/>
                                            </p:txEl>
                                          </p:spTgt>
                                        </p:tgtEl>
                                      </p:cBhvr>
                                      <p:to x="100000" y="100000"/>
                                    </p:animScale>
                                    <p:animScale>
                                      <p:cBhvr>
                                        <p:cTn id="59" dur="26">
                                          <p:stCondLst>
                                            <p:cond delay="1808"/>
                                          </p:stCondLst>
                                        </p:cTn>
                                        <p:tgtEl>
                                          <p:spTgt spid="53250">
                                            <p:txEl>
                                              <p:pRg st="5" end="5"/>
                                            </p:txEl>
                                          </p:spTgt>
                                        </p:tgtEl>
                                      </p:cBhvr>
                                      <p:to x="100000" y="95000"/>
                                    </p:animScale>
                                    <p:animScale>
                                      <p:cBhvr>
                                        <p:cTn id="60" dur="166" decel="50000">
                                          <p:stCondLst>
                                            <p:cond delay="1834"/>
                                          </p:stCondLst>
                                        </p:cTn>
                                        <p:tgtEl>
                                          <p:spTgt spid="53250">
                                            <p:txEl>
                                              <p:pRg st="5" end="5"/>
                                            </p:txEl>
                                          </p:spTgt>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18" presetClass="entr" presetSubtype="12" fill="hold" nodeType="clickEffect">
                                  <p:stCondLst>
                                    <p:cond delay="0"/>
                                  </p:stCondLst>
                                  <p:childTnLst>
                                    <p:set>
                                      <p:cBhvr>
                                        <p:cTn id="64" dur="1" fill="hold">
                                          <p:stCondLst>
                                            <p:cond delay="0"/>
                                          </p:stCondLst>
                                        </p:cTn>
                                        <p:tgtEl>
                                          <p:spTgt spid="53250">
                                            <p:txEl>
                                              <p:pRg st="6" end="6"/>
                                            </p:txEl>
                                          </p:spTgt>
                                        </p:tgtEl>
                                        <p:attrNameLst>
                                          <p:attrName>style.visibility</p:attrName>
                                        </p:attrNameLst>
                                      </p:cBhvr>
                                      <p:to>
                                        <p:strVal val="visible"/>
                                      </p:to>
                                    </p:set>
                                    <p:animEffect transition="in" filter="strips(downLeft)">
                                      <p:cBhvr>
                                        <p:cTn id="65" dur="1000"/>
                                        <p:tgtEl>
                                          <p:spTgt spid="532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79512" y="188640"/>
            <a:ext cx="8964488" cy="6617196"/>
          </a:xfrm>
          <a:prstGeom prst="rect">
            <a:avLst/>
          </a:prstGeom>
          <a:noFill/>
          <a:ln w="9525">
            <a:noFill/>
            <a:miter lim="800000"/>
            <a:headEnd/>
            <a:tailEnd/>
          </a:ln>
        </p:spPr>
        <p:txBody>
          <a:bodyPr wrap="square">
            <a:spAutoFit/>
          </a:bodyPr>
          <a:lstStyle/>
          <a:p>
            <a:pPr marL="571500" indent="-571500" eaLnBrk="0" hangingPunct="0">
              <a:spcBef>
                <a:spcPts val="1200"/>
              </a:spcBef>
              <a:buFont typeface="+mj-lt"/>
              <a:buAutoNum type="arabicParenR" startAt="2"/>
              <a:defRPr/>
            </a:pPr>
            <a:r>
              <a:rPr lang="zh-TW" altLang="en-US" sz="3200" dirty="0" smtClean="0">
                <a:latin typeface="華康古印體(P)" pitchFamily="66" charset="-120"/>
                <a:ea typeface="華康古印體(P)" pitchFamily="66" charset="-120"/>
              </a:rPr>
              <a:t>約珥書的預言應驗</a:t>
            </a:r>
            <a:r>
              <a:rPr lang="en-US" altLang="zh-TW" sz="3200" dirty="0" smtClean="0">
                <a:latin typeface="華康古印體(P)" pitchFamily="66" charset="-120"/>
                <a:ea typeface="華康古印體(P)" pitchFamily="66" charset="-120"/>
              </a:rPr>
              <a:t>〔</a:t>
            </a:r>
            <a:r>
              <a:rPr lang="zh-TW" altLang="en-US" sz="3200" dirty="0" smtClean="0">
                <a:latin typeface="華康古印體(P)" pitchFamily="66" charset="-120"/>
                <a:ea typeface="華康古印體(P)" pitchFamily="66" charset="-120"/>
              </a:rPr>
              <a:t>珥二</a:t>
            </a:r>
            <a:r>
              <a:rPr lang="en-US" altLang="zh-TW" sz="3200" dirty="0" smtClean="0">
                <a:latin typeface="華康古印體(P)" pitchFamily="66" charset="-120"/>
                <a:ea typeface="華康古印體(P)" pitchFamily="66" charset="-120"/>
              </a:rPr>
              <a:t>28</a:t>
            </a:r>
            <a:r>
              <a:rPr lang="zh-TW" altLang="en-US" sz="3200" dirty="0" smtClean="0">
                <a:latin typeface="華康古印體(P)" pitchFamily="66" charset="-120"/>
                <a:ea typeface="華康古印體(P)" pitchFamily="66" charset="-120"/>
              </a:rPr>
              <a:t>～</a:t>
            </a:r>
            <a:r>
              <a:rPr lang="en-US" altLang="zh-TW" sz="3200" dirty="0" smtClean="0">
                <a:latin typeface="華康古印體(P)" pitchFamily="66" charset="-120"/>
                <a:ea typeface="華康古印體(P)" pitchFamily="66" charset="-120"/>
              </a:rPr>
              <a:t>32</a:t>
            </a:r>
            <a:r>
              <a:rPr lang="zh-TW" altLang="en-US" sz="3200" dirty="0" smtClean="0">
                <a:latin typeface="華康古印體(P)" pitchFamily="66" charset="-120"/>
                <a:ea typeface="華康古印體(P)" pitchFamily="66" charset="-120"/>
              </a:rPr>
              <a:t>；徒二</a:t>
            </a:r>
            <a:r>
              <a:rPr lang="en-US" altLang="zh-TW" sz="3200" dirty="0" smtClean="0">
                <a:latin typeface="華康古印體(P)" pitchFamily="66" charset="-120"/>
                <a:ea typeface="華康古印體(P)" pitchFamily="66" charset="-120"/>
              </a:rPr>
              <a:t>〕</a:t>
            </a:r>
            <a:r>
              <a:rPr lang="zh-TW" altLang="en-US" sz="3200" dirty="0" smtClean="0">
                <a:latin typeface="華康古印體(P)" pitchFamily="66" charset="-120"/>
                <a:ea typeface="華康古印體(P)" pitchFamily="66" charset="-120"/>
              </a:rPr>
              <a:t>，三千人信主，主將得救的人天天加給他們。</a:t>
            </a:r>
            <a:endParaRPr lang="en-US" altLang="zh-TW" sz="3200" dirty="0" smtClean="0">
              <a:latin typeface="華康古印體(P)" pitchFamily="66" charset="-120"/>
              <a:ea typeface="華康古印體(P)" pitchFamily="66" charset="-120"/>
            </a:endParaRPr>
          </a:p>
          <a:p>
            <a:pPr marL="571500" indent="-571500" eaLnBrk="0" hangingPunct="0">
              <a:spcBef>
                <a:spcPts val="1200"/>
              </a:spcBef>
              <a:buFont typeface="+mj-lt"/>
              <a:buAutoNum type="arabicParenR" startAt="2"/>
              <a:defRPr/>
            </a:pPr>
            <a:r>
              <a:rPr lang="zh-TW" altLang="en-US" sz="3200" dirty="0" smtClean="0">
                <a:latin typeface="華康古印體(P)" pitchFamily="66" charset="-120"/>
                <a:ea typeface="華康古印體(P)" pitchFamily="66" charset="-120"/>
              </a:rPr>
              <a:t>徒七，八：司提反被害，掃羅出現，耶路撒冷教會大遭逼迫，信徒四散，往各處去傳道。</a:t>
            </a:r>
            <a:endParaRPr lang="en-US" altLang="zh-TW" sz="3200" dirty="0" smtClean="0">
              <a:latin typeface="華康古印體(P)" pitchFamily="66" charset="-120"/>
              <a:ea typeface="華康古印體(P)" pitchFamily="66" charset="-120"/>
            </a:endParaRPr>
          </a:p>
          <a:p>
            <a:pPr marL="571500" indent="-571500" eaLnBrk="0" hangingPunct="0">
              <a:spcBef>
                <a:spcPts val="1200"/>
              </a:spcBef>
              <a:buFont typeface="+mj-lt"/>
              <a:buAutoNum type="arabicParenR" startAt="2"/>
              <a:defRPr/>
            </a:pPr>
            <a:r>
              <a:rPr lang="zh-TW" altLang="en-US" sz="3200" dirty="0" smtClean="0">
                <a:latin typeface="華康古印體(P)" pitchFamily="66" charset="-120"/>
                <a:ea typeface="華康古印體(P)" pitchFamily="66" charset="-120"/>
              </a:rPr>
              <a:t>徒九，十：掃羅遇主，彼得見異象，外邦人羅馬百夫長哥利流和在他家聚集的人得救，受了聖靈。</a:t>
            </a:r>
            <a:endParaRPr lang="en-US" altLang="zh-TW" sz="3200" dirty="0" smtClean="0">
              <a:latin typeface="華康古印體(P)" pitchFamily="66" charset="-120"/>
              <a:ea typeface="華康古印體(P)" pitchFamily="66" charset="-120"/>
            </a:endParaRPr>
          </a:p>
          <a:p>
            <a:pPr marL="571500" indent="-571500" eaLnBrk="0" hangingPunct="0">
              <a:spcBef>
                <a:spcPts val="1200"/>
              </a:spcBef>
              <a:buFont typeface="+mj-lt"/>
              <a:buAutoNum type="arabicParenR" startAt="2"/>
              <a:defRPr/>
            </a:pPr>
            <a:r>
              <a:rPr lang="zh-TW" altLang="en-US" sz="3200" dirty="0" smtClean="0">
                <a:latin typeface="華康古印體(P)" pitchFamily="66" charset="-120"/>
                <a:ea typeface="華康古印體(P)" pitchFamily="66" charset="-120"/>
              </a:rPr>
              <a:t>徒十五：耶路撒冷教會領袖決定歸服上帝的外邦人不必守摩西律法，除了：禁戒偶像，姦淫，勒死的牲畜，血。</a:t>
            </a:r>
            <a:endParaRPr lang="en-US" altLang="zh-TW" sz="3200" dirty="0" smtClean="0">
              <a:latin typeface="華康古印體(P)" pitchFamily="66" charset="-120"/>
              <a:ea typeface="華康古印體(P)" pitchFamily="66" charset="-120"/>
            </a:endParaRPr>
          </a:p>
          <a:p>
            <a:pPr marL="571500" indent="-571500" eaLnBrk="0" hangingPunct="0">
              <a:spcBef>
                <a:spcPts val="1200"/>
              </a:spcBef>
              <a:buFont typeface="+mj-lt"/>
              <a:buAutoNum type="arabicParenR" startAt="2"/>
              <a:defRPr/>
            </a:pPr>
            <a:r>
              <a:rPr lang="zh-TW" altLang="en-US" sz="3200" dirty="0" smtClean="0">
                <a:latin typeface="華康古印體(P)" pitchFamily="66" charset="-120"/>
                <a:ea typeface="華康古印體(P)" pitchFamily="66" charset="-120"/>
              </a:rPr>
              <a:t>徒十六～二十八：保羅在外邦傳道，最後回到羅馬，建立差傳基地。</a:t>
            </a:r>
            <a:endParaRPr lang="en-US" altLang="zh-TW" sz="3200" dirty="0" smtClean="0">
              <a:latin typeface="華康古印體(P)" pitchFamily="66" charset="-120"/>
              <a:ea typeface="華康古印體(P)" pitchFamily="66"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Effect transition="in" filter="strips(downLeft)">
                                      <p:cBhvr>
                                        <p:cTn id="7" dur="1000"/>
                                        <p:tgtEl>
                                          <p:spTgt spid="532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3250">
                                            <p:txEl>
                                              <p:pRg st="1" end="1"/>
                                            </p:txEl>
                                          </p:spTgt>
                                        </p:tgtEl>
                                        <p:attrNameLst>
                                          <p:attrName>style.visibility</p:attrName>
                                        </p:attrNameLst>
                                      </p:cBhvr>
                                      <p:to>
                                        <p:strVal val="visible"/>
                                      </p:to>
                                    </p:set>
                                    <p:animEffect transition="in" filter="strips(downLeft)">
                                      <p:cBhvr>
                                        <p:cTn id="12" dur="1000"/>
                                        <p:tgtEl>
                                          <p:spTgt spid="532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53250">
                                            <p:txEl>
                                              <p:pRg st="2" end="2"/>
                                            </p:txEl>
                                          </p:spTgt>
                                        </p:tgtEl>
                                        <p:attrNameLst>
                                          <p:attrName>style.visibility</p:attrName>
                                        </p:attrNameLst>
                                      </p:cBhvr>
                                      <p:to>
                                        <p:strVal val="visible"/>
                                      </p:to>
                                    </p:set>
                                    <p:animEffect transition="in" filter="strips(downLeft)">
                                      <p:cBhvr>
                                        <p:cTn id="17" dur="1000"/>
                                        <p:tgtEl>
                                          <p:spTgt spid="532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53250">
                                            <p:txEl>
                                              <p:pRg st="3" end="3"/>
                                            </p:txEl>
                                          </p:spTgt>
                                        </p:tgtEl>
                                        <p:attrNameLst>
                                          <p:attrName>style.visibility</p:attrName>
                                        </p:attrNameLst>
                                      </p:cBhvr>
                                      <p:to>
                                        <p:strVal val="visible"/>
                                      </p:to>
                                    </p:set>
                                    <p:animEffect transition="in" filter="strips(downLeft)">
                                      <p:cBhvr>
                                        <p:cTn id="22" dur="1000"/>
                                        <p:tgtEl>
                                          <p:spTgt spid="5325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53250">
                                            <p:txEl>
                                              <p:pRg st="4" end="4"/>
                                            </p:txEl>
                                          </p:spTgt>
                                        </p:tgtEl>
                                        <p:attrNameLst>
                                          <p:attrName>style.visibility</p:attrName>
                                        </p:attrNameLst>
                                      </p:cBhvr>
                                      <p:to>
                                        <p:strVal val="visible"/>
                                      </p:to>
                                    </p:set>
                                    <p:animEffect transition="in" filter="strips(downLeft)">
                                      <p:cBhvr>
                                        <p:cTn id="27" dur="1000"/>
                                        <p:tgtEl>
                                          <p:spTgt spid="532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0" y="404664"/>
            <a:ext cx="8964488" cy="4108817"/>
          </a:xfrm>
          <a:prstGeom prst="rect">
            <a:avLst/>
          </a:prstGeom>
          <a:noFill/>
          <a:ln w="9525">
            <a:noFill/>
            <a:miter lim="800000"/>
            <a:headEnd/>
            <a:tailEnd/>
          </a:ln>
        </p:spPr>
        <p:txBody>
          <a:bodyPr wrap="square">
            <a:spAutoFit/>
          </a:bodyPr>
          <a:lstStyle/>
          <a:p>
            <a:pPr marL="914400" indent="-571500" eaLnBrk="0" hangingPunct="0">
              <a:spcBef>
                <a:spcPct val="50000"/>
              </a:spcBef>
              <a:buFont typeface="Wingdings" pitchFamily="2" charset="2"/>
              <a:buChar char="v"/>
              <a:defRPr/>
            </a:pPr>
            <a:r>
              <a:rPr lang="zh-TW" altLang="en-US" sz="3200" dirty="0" smtClean="0">
                <a:latin typeface="華康海報體W9" pitchFamily="81" charset="-120"/>
                <a:ea typeface="華康海報體W9" pitchFamily="81" charset="-120"/>
              </a:rPr>
              <a:t>路加福音與使徒行傳的主題信息</a:t>
            </a:r>
            <a:r>
              <a:rPr lang="zh-TW" altLang="en-US" sz="3200" dirty="0" smtClean="0">
                <a:latin typeface="華康中圓體(P)" pitchFamily="34" charset="-120"/>
                <a:ea typeface="華康中圓體(P)" pitchFamily="34" charset="-120"/>
              </a:rPr>
              <a:t>：</a:t>
            </a:r>
            <a:endParaRPr lang="en-US" altLang="zh-TW" sz="3200" dirty="0" smtClean="0">
              <a:latin typeface="華康中圓體(P)" pitchFamily="34" charset="-120"/>
              <a:ea typeface="華康中圓體(P)" pitchFamily="34" charset="-120"/>
            </a:endParaRPr>
          </a:p>
          <a:p>
            <a:pPr marL="365760" indent="-571500" eaLnBrk="0" hangingPunct="0">
              <a:spcBef>
                <a:spcPts val="600"/>
              </a:spcBef>
              <a:defRPr/>
            </a:pPr>
            <a:r>
              <a:rPr lang="en-US" altLang="zh-TW" sz="3200" dirty="0" smtClean="0">
                <a:latin typeface="華康中圓體(P)" pitchFamily="34" charset="-120"/>
                <a:ea typeface="華康中圓體(P)" pitchFamily="34" charset="-120"/>
              </a:rPr>
              <a:t>	</a:t>
            </a:r>
            <a:r>
              <a:rPr lang="en-US" altLang="zh-TW" sz="3200" dirty="0" smtClean="0">
                <a:latin typeface="華康標楷體(P)" pitchFamily="66" charset="-120"/>
                <a:ea typeface="華康標楷體(P)" pitchFamily="66" charset="-120"/>
                <a:cs typeface="華康標楷體(P)" pitchFamily="66" charset="-120"/>
              </a:rPr>
              <a:t>『</a:t>
            </a:r>
            <a:r>
              <a:rPr lang="zh-TW" altLang="en-US" sz="3200" dirty="0" smtClean="0">
                <a:latin typeface="華康標楷體(P)" pitchFamily="66" charset="-120"/>
                <a:ea typeface="華康標楷體(P)" pitchFamily="66" charset="-120"/>
                <a:cs typeface="華康標楷體(P)" pitchFamily="66" charset="-120"/>
              </a:rPr>
              <a:t>基督信仰是以色列信仰和救恩歷史的延續與完成。主耶穌來，為要尋找拯救失喪的人，包括社會中被忽略或鄙視之弱勢人士及罪人。神給予以色列人的應許不但得以在耶穌基督裏得以落實在猶太人身上，並且包括本來在救恩之外的外邦人。當信徒分散各地傳福音時，聖靈大能的工作就在教會不停擴展中彰顯出來。</a:t>
            </a:r>
            <a:r>
              <a:rPr lang="en-US" altLang="zh-TW" sz="3200" dirty="0" smtClean="0">
                <a:latin typeface="華康標楷體(P)" pitchFamily="66" charset="-120"/>
                <a:ea typeface="華康標楷體(P)" pitchFamily="66" charset="-120"/>
                <a:cs typeface="華康標楷體(P)" pitchFamily="66" charset="-120"/>
              </a:rPr>
              <a:t>』</a:t>
            </a:r>
            <a:endParaRPr lang="en-US" altLang="zh-TW" sz="3200" dirty="0" smtClean="0">
              <a:latin typeface="華康標楷體(P)" pitchFamily="66" charset="-120"/>
              <a:ea typeface="華康標楷體(P)" pitchFamily="66" charset="-120"/>
              <a:cs typeface="華康標楷體(P)" pitchFamily="66"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wheel(4)">
                                      <p:cBhvr>
                                        <p:cTn id="7" dur="2000"/>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1268760"/>
            <a:ext cx="7391400" cy="1754326"/>
          </a:xfrm>
          <a:prstGeom prst="rect">
            <a:avLst/>
          </a:prstGeom>
          <a:noFill/>
          <a:ln>
            <a:solidFill>
              <a:srgbClr val="FF0000"/>
            </a:solidFill>
          </a:ln>
        </p:spPr>
        <p:txBody>
          <a:bodyPr wrap="square" rtlCol="0">
            <a:spAutoFit/>
          </a:bodyPr>
          <a:lstStyle/>
          <a:p>
            <a:pPr>
              <a:lnSpc>
                <a:spcPct val="150000"/>
              </a:lnSpc>
            </a:pPr>
            <a:r>
              <a:rPr lang="zh-TW" altLang="en-US" sz="3600" dirty="0" smtClean="0">
                <a:ln>
                  <a:solidFill>
                    <a:srgbClr val="FF0000"/>
                  </a:solidFill>
                </a:ln>
                <a:solidFill>
                  <a:srgbClr val="FFFF00"/>
                </a:solidFill>
                <a:latin typeface="華康方圓體W7(P)" pitchFamily="82" charset="-122"/>
                <a:ea typeface="華康方圓體W7(P)" pitchFamily="82" charset="-122"/>
              </a:rPr>
              <a:t>                約翰福音</a:t>
            </a:r>
            <a:endParaRPr lang="en-US" altLang="zh-TW" sz="3600" dirty="0" smtClean="0">
              <a:ln>
                <a:solidFill>
                  <a:srgbClr val="FF0000"/>
                </a:solidFill>
              </a:ln>
              <a:solidFill>
                <a:srgbClr val="FFFF00"/>
              </a:solidFill>
              <a:latin typeface="華康方圓體W7(P)" pitchFamily="82" charset="-122"/>
              <a:ea typeface="華康方圓體W7(P)" pitchFamily="82" charset="-122"/>
            </a:endParaRPr>
          </a:p>
          <a:p>
            <a:pPr>
              <a:lnSpc>
                <a:spcPct val="150000"/>
              </a:lnSpc>
            </a:pPr>
            <a:r>
              <a:rPr lang="en-US" altLang="zh-TW" sz="3600" dirty="0" smtClean="0">
                <a:ln>
                  <a:solidFill>
                    <a:srgbClr val="FF0000"/>
                  </a:solidFill>
                </a:ln>
                <a:solidFill>
                  <a:srgbClr val="FFFF00"/>
                </a:solidFill>
                <a:latin typeface="華康方圓體W7(P)" pitchFamily="82" charset="-122"/>
                <a:ea typeface="華康方圓體W7(P)" pitchFamily="82" charset="-122"/>
              </a:rPr>
              <a:t>            </a:t>
            </a:r>
            <a:r>
              <a:rPr lang="zh-TW" altLang="en-US" sz="3600" dirty="0" smtClean="0">
                <a:ln>
                  <a:solidFill>
                    <a:srgbClr val="FF0000"/>
                  </a:solidFill>
                </a:ln>
                <a:latin typeface="華康方圓體W7(P)" pitchFamily="82" charset="-122"/>
                <a:ea typeface="華康方圓體W7(P)" pitchFamily="82" charset="-122"/>
              </a:rPr>
              <a:t>福音的神學書卷</a:t>
            </a:r>
            <a:endParaRPr lang="en-US" altLang="zh-TW" sz="3600" dirty="0" smtClean="0">
              <a:ln>
                <a:solidFill>
                  <a:srgbClr val="FF0000"/>
                </a:solidFill>
              </a:ln>
              <a:solidFill>
                <a:srgbClr val="FFFF00"/>
              </a:solidFill>
              <a:latin typeface="華康方圓體W7(P)" pitchFamily="82" charset="-122"/>
              <a:ea typeface="華康方圓體W7(P)" pitchFamily="8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Scale>
                                      <p:cBhvr>
                                        <p:cTn id="12"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xEl>
                                              <p:pRg st="1" end="1"/>
                                            </p:txEl>
                                          </p:spTgt>
                                        </p:tgtEl>
                                        <p:attrNameLst>
                                          <p:attrName>ppt_x</p:attrName>
                                          <p:attrName>ppt_y</p:attrName>
                                        </p:attrNameLst>
                                      </p:cBhvr>
                                    </p:animMotion>
                                    <p:animEffect transition="in" filter="fade">
                                      <p:cBhvr>
                                        <p:cTn id="14"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1268760"/>
            <a:ext cx="7391400" cy="3416320"/>
          </a:xfrm>
          <a:prstGeom prst="rect">
            <a:avLst/>
          </a:prstGeom>
          <a:noFill/>
          <a:ln>
            <a:solidFill>
              <a:srgbClr val="FF0000"/>
            </a:solidFill>
          </a:ln>
        </p:spPr>
        <p:txBody>
          <a:bodyPr wrap="square" rtlCol="0">
            <a:spAutoFit/>
          </a:bodyPr>
          <a:lstStyle/>
          <a:p>
            <a:pPr>
              <a:lnSpc>
                <a:spcPct val="150000"/>
              </a:lnSpc>
            </a:pPr>
            <a:r>
              <a:rPr lang="zh-TW" altLang="en-US" sz="3600" dirty="0" smtClean="0">
                <a:ln>
                  <a:solidFill>
                    <a:srgbClr val="FF0000"/>
                  </a:solidFill>
                </a:ln>
                <a:solidFill>
                  <a:srgbClr val="FFFF00"/>
                </a:solidFill>
                <a:latin typeface="華康方圓體W7(P)" pitchFamily="82" charset="-122"/>
                <a:ea typeface="華康方圓體W7(P)" pitchFamily="82" charset="-122"/>
              </a:rPr>
              <a:t>             約翰福音的主題</a:t>
            </a:r>
            <a:endParaRPr lang="en-US" altLang="zh-TW" sz="3600" dirty="0" smtClean="0">
              <a:ln>
                <a:solidFill>
                  <a:srgbClr val="FF0000"/>
                </a:solidFill>
              </a:ln>
              <a:solidFill>
                <a:srgbClr val="FFFF00"/>
              </a:solidFill>
              <a:latin typeface="華康方圓體W7(P)" pitchFamily="82" charset="-122"/>
              <a:ea typeface="華康方圓體W7(P)" pitchFamily="82" charset="-122"/>
            </a:endParaRPr>
          </a:p>
          <a:p>
            <a:pPr>
              <a:lnSpc>
                <a:spcPct val="150000"/>
              </a:lnSpc>
            </a:pPr>
            <a:r>
              <a:rPr lang="en-US" altLang="zh-TW" sz="3600" dirty="0" smtClean="0">
                <a:ln>
                  <a:solidFill>
                    <a:srgbClr val="FF0000"/>
                  </a:solidFill>
                </a:ln>
                <a:solidFill>
                  <a:srgbClr val="FFFF00"/>
                </a:solidFill>
                <a:latin typeface="華康方圓體W7(P)" pitchFamily="82" charset="-122"/>
                <a:ea typeface="華康方圓體W7(P)" pitchFamily="82" charset="-122"/>
              </a:rPr>
              <a:t>            </a:t>
            </a:r>
            <a:r>
              <a:rPr lang="zh-TW" altLang="en-US" sz="3600" dirty="0" smtClean="0">
                <a:ln>
                  <a:solidFill>
                    <a:srgbClr val="FF0000"/>
                  </a:solidFill>
                </a:ln>
                <a:latin typeface="華康方圓體W7(P)" pitchFamily="82" charset="-122"/>
                <a:ea typeface="華康方圓體W7(P)" pitchFamily="82" charset="-122"/>
              </a:rPr>
              <a:t>耶穌</a:t>
            </a:r>
            <a:r>
              <a:rPr lang="en-US" altLang="zh-TW" sz="3600" dirty="0" smtClean="0">
                <a:ln>
                  <a:solidFill>
                    <a:srgbClr val="FF0000"/>
                  </a:solidFill>
                </a:ln>
                <a:latin typeface="華康方圓體W7(P)" pitchFamily="82" charset="-122"/>
                <a:ea typeface="華康方圓體W7(P)" pitchFamily="82" charset="-122"/>
              </a:rPr>
              <a:t>—</a:t>
            </a:r>
            <a:r>
              <a:rPr lang="zh-TW" altLang="en-US" sz="3600" dirty="0" smtClean="0">
                <a:ln>
                  <a:solidFill>
                    <a:srgbClr val="FF0000"/>
                  </a:solidFill>
                </a:ln>
                <a:latin typeface="華康方圓體W7(P)" pitchFamily="82" charset="-122"/>
                <a:ea typeface="華康方圓體W7(P)" pitchFamily="82" charset="-122"/>
              </a:rPr>
              <a:t>神的獨生子</a:t>
            </a:r>
            <a:endParaRPr lang="en-US" altLang="zh-TW" sz="3600" dirty="0" smtClean="0">
              <a:ln>
                <a:solidFill>
                  <a:srgbClr val="FF0000"/>
                </a:solidFill>
              </a:ln>
              <a:latin typeface="華康方圓體W7(P)" pitchFamily="82" charset="-122"/>
              <a:ea typeface="華康方圓體W7(P)" pitchFamily="82" charset="-122"/>
            </a:endParaRPr>
          </a:p>
          <a:p>
            <a:pPr>
              <a:lnSpc>
                <a:spcPct val="150000"/>
              </a:lnSpc>
              <a:buFont typeface="Arial" pitchFamily="34" charset="0"/>
              <a:buChar char="•"/>
            </a:pPr>
            <a:r>
              <a:rPr lang="en-US" altLang="zh-TW" sz="3600" dirty="0" smtClean="0">
                <a:ln>
                  <a:solidFill>
                    <a:srgbClr val="FF0000"/>
                  </a:solidFill>
                </a:ln>
                <a:solidFill>
                  <a:srgbClr val="FFFF00"/>
                </a:solidFill>
                <a:latin typeface="華康方圓體W7(P)" pitchFamily="82" charset="-122"/>
                <a:ea typeface="華康方圓體W7(P)" pitchFamily="82" charset="-122"/>
              </a:rPr>
              <a:t> </a:t>
            </a:r>
            <a:r>
              <a:rPr lang="zh-TW" altLang="en-US" sz="3600" dirty="0" smtClean="0">
                <a:ln>
                  <a:solidFill>
                    <a:srgbClr val="FF0000"/>
                  </a:solidFill>
                </a:ln>
                <a:latin typeface="華康方圓體W7(P)" pitchFamily="82" charset="-122"/>
                <a:ea typeface="華康方圓體W7(P)" pitchFamily="82" charset="-122"/>
              </a:rPr>
              <a:t>為甚麼約翰要寫這本福音書？</a:t>
            </a:r>
            <a:endParaRPr lang="en-US" altLang="zh-TW" sz="3600" dirty="0" smtClean="0">
              <a:ln>
                <a:solidFill>
                  <a:srgbClr val="FF0000"/>
                </a:solidFill>
              </a:ln>
              <a:latin typeface="華康方圓體W7(P)" pitchFamily="82" charset="-122"/>
              <a:ea typeface="華康方圓體W7(P)" pitchFamily="82" charset="-122"/>
            </a:endParaRPr>
          </a:p>
          <a:p>
            <a:pPr>
              <a:lnSpc>
                <a:spcPct val="150000"/>
              </a:lnSpc>
              <a:buFont typeface="Wingdings" pitchFamily="2" charset="2"/>
              <a:buChar char="Ø"/>
            </a:pPr>
            <a:r>
              <a:rPr lang="en-US" altLang="zh-TW" sz="3600" dirty="0" smtClean="0">
                <a:ln>
                  <a:solidFill>
                    <a:srgbClr val="FF0000"/>
                  </a:solidFill>
                </a:ln>
                <a:latin typeface="華康方圓體W7(P)" pitchFamily="82" charset="-122"/>
                <a:ea typeface="華康方圓體W7(P)" pitchFamily="82" charset="-122"/>
              </a:rPr>
              <a:t> </a:t>
            </a:r>
            <a:r>
              <a:rPr lang="zh-TW" altLang="en-US" sz="3600" dirty="0" smtClean="0">
                <a:ln>
                  <a:solidFill>
                    <a:srgbClr val="FF0000"/>
                  </a:solidFill>
                </a:ln>
                <a:latin typeface="華康方圓體W7(P)" pitchFamily="82" charset="-122"/>
                <a:ea typeface="華康方圓體W7(P)" pitchFamily="82" charset="-122"/>
              </a:rPr>
              <a:t>約二十</a:t>
            </a:r>
            <a:r>
              <a:rPr lang="en-US" altLang="zh-TW" sz="3600" dirty="0" smtClean="0">
                <a:ln>
                  <a:solidFill>
                    <a:srgbClr val="FF0000"/>
                  </a:solidFill>
                </a:ln>
                <a:latin typeface="華康方圓體W7(P)" pitchFamily="82" charset="-122"/>
                <a:ea typeface="華康方圓體W7(P)" pitchFamily="82" charset="-122"/>
              </a:rPr>
              <a:t>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Scale>
                                      <p:cBhvr>
                                        <p:cTn id="12"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xEl>
                                              <p:pRg st="1" end="1"/>
                                            </p:txEl>
                                          </p:spTgt>
                                        </p:tgtEl>
                                        <p:attrNameLst>
                                          <p:attrName>ppt_x</p:attrName>
                                          <p:attrName>ppt_y</p:attrName>
                                        </p:attrNameLst>
                                      </p:cBhvr>
                                    </p:animMotion>
                                    <p:animEffect transition="in" filter="fade">
                                      <p:cBhvr>
                                        <p:cTn id="14" dur="10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Scale>
                                      <p:cBhvr>
                                        <p:cTn id="19" dur="1000" decel="50000" fill="hold">
                                          <p:stCondLst>
                                            <p:cond delay="0"/>
                                          </p:stCondLst>
                                        </p:cTn>
                                        <p:tgtEl>
                                          <p:spTgt spid="4">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
                                            <p:txEl>
                                              <p:pRg st="2" end="2"/>
                                            </p:txEl>
                                          </p:spTgt>
                                        </p:tgtEl>
                                        <p:attrNameLst>
                                          <p:attrName>ppt_x</p:attrName>
                                          <p:attrName>ppt_y</p:attrName>
                                        </p:attrNameLst>
                                      </p:cBhvr>
                                    </p:animMotion>
                                    <p:animEffect transition="in" filter="fade">
                                      <p:cBhvr>
                                        <p:cTn id="21" dur="1000"/>
                                        <p:tgtEl>
                                          <p:spTgt spid="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Scale>
                                      <p:cBhvr>
                                        <p:cTn id="26" dur="1000" decel="50000" fill="hold">
                                          <p:stCondLst>
                                            <p:cond delay="0"/>
                                          </p:stCondLst>
                                        </p:cTn>
                                        <p:tgtEl>
                                          <p:spTgt spid="4">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4">
                                            <p:txEl>
                                              <p:pRg st="3" end="3"/>
                                            </p:txEl>
                                          </p:spTgt>
                                        </p:tgtEl>
                                        <p:attrNameLst>
                                          <p:attrName>ppt_x</p:attrName>
                                          <p:attrName>ppt_y</p:attrName>
                                        </p:attrNameLst>
                                      </p:cBhvr>
                                    </p:animMotion>
                                    <p:animEffect transition="in" filter="fade">
                                      <p:cBhvr>
                                        <p:cTn id="28"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79512" y="404664"/>
            <a:ext cx="8568952" cy="5970865"/>
          </a:xfrm>
          <a:prstGeom prst="rect">
            <a:avLst/>
          </a:prstGeom>
          <a:noFill/>
          <a:ln w="9525">
            <a:noFill/>
            <a:miter lim="800000"/>
            <a:headEnd/>
            <a:tailEnd/>
          </a:ln>
        </p:spPr>
        <p:txBody>
          <a:bodyPr wrap="square">
            <a:spAutoFit/>
          </a:bodyPr>
          <a:lstStyle/>
          <a:p>
            <a:pPr marL="571500" indent="-571500" eaLnBrk="0" hangingPunct="0">
              <a:spcBef>
                <a:spcPts val="1200"/>
              </a:spcBef>
              <a:buFont typeface="Wingdings" pitchFamily="2" charset="2"/>
              <a:buChar char="Ø"/>
              <a:defRPr/>
            </a:pPr>
            <a:r>
              <a:rPr lang="zh-TW" altLang="en-US" sz="3200" dirty="0" smtClean="0">
                <a:latin typeface="華康中圓體(P)" pitchFamily="34" charset="-120"/>
                <a:ea typeface="華康中圓體(P)" pitchFamily="34" charset="-120"/>
              </a:rPr>
              <a:t>約翰福音的七個神蹟：</a:t>
            </a:r>
            <a:endParaRPr lang="en-US" altLang="zh-TW" sz="3200" dirty="0" smtClean="0">
              <a:latin typeface="華康中圓體(P)" pitchFamily="34" charset="-120"/>
              <a:ea typeface="華康中圓體(P)" pitchFamily="34" charset="-120"/>
              <a:sym typeface="Wingdings"/>
            </a:endParaRPr>
          </a:p>
          <a:p>
            <a:pPr marL="571500" indent="-571500" eaLnBrk="0" hangingPunct="0">
              <a:spcBef>
                <a:spcPts val="1200"/>
              </a:spcBef>
              <a:buFont typeface="+mj-lt"/>
              <a:buAutoNum type="arabicParenR"/>
              <a:defRPr/>
            </a:pPr>
            <a:r>
              <a:rPr lang="zh-TW" altLang="en-US" sz="3200" dirty="0" smtClean="0">
                <a:latin typeface="華康中圓體(P)" pitchFamily="34" charset="-120"/>
                <a:ea typeface="華康中圓體(P)" pitchFamily="34" charset="-120"/>
              </a:rPr>
              <a:t>第一及第二神蹟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水變酒</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醫治大臣之子</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：二</a:t>
            </a:r>
            <a:r>
              <a:rPr lang="en-US" altLang="zh-TW" sz="3200" dirty="0" smtClean="0">
                <a:latin typeface="華康中圓體(P)" pitchFamily="34" charset="-120"/>
                <a:ea typeface="華康中圓體(P)" pitchFamily="34" charset="-120"/>
              </a:rPr>
              <a:t>1</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12</a:t>
            </a:r>
            <a:r>
              <a:rPr lang="zh-TW" altLang="en-US" sz="3200" dirty="0" smtClean="0">
                <a:latin typeface="華康中圓體(P)" pitchFamily="34" charset="-120"/>
                <a:ea typeface="華康中圓體(P)" pitchFamily="34" charset="-120"/>
              </a:rPr>
              <a:t>，四</a:t>
            </a:r>
            <a:r>
              <a:rPr lang="en-US" altLang="zh-TW" sz="3200" dirty="0" smtClean="0">
                <a:latin typeface="華康中圓體(P)" pitchFamily="34" charset="-120"/>
                <a:ea typeface="華康中圓體(P)" pitchFamily="34" charset="-120"/>
              </a:rPr>
              <a:t>46</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54</a:t>
            </a:r>
            <a:r>
              <a:rPr lang="zh-TW" altLang="en-US" sz="3200" dirty="0" smtClean="0">
                <a:latin typeface="華康中圓體(P)" pitchFamily="34" charset="-120"/>
                <a:ea typeface="華康中圓體(P)" pitchFamily="34" charset="-120"/>
              </a:rPr>
              <a:t>約翰透過這兩個神蹟要表達甚麼？</a:t>
            </a:r>
            <a:endParaRPr lang="en-US" altLang="zh-TW" sz="3200" dirty="0" smtClean="0">
              <a:latin typeface="華康中圓體(P)" pitchFamily="34" charset="-120"/>
              <a:ea typeface="華康中圓體(P)" pitchFamily="34" charset="-120"/>
            </a:endParaRPr>
          </a:p>
          <a:p>
            <a:pPr marL="571500" indent="-571500" eaLnBrk="0" hangingPunct="0">
              <a:spcBef>
                <a:spcPts val="1200"/>
              </a:spcBef>
              <a:buFont typeface="+mj-lt"/>
              <a:buAutoNum type="arabicParenR"/>
              <a:defRPr/>
            </a:pPr>
            <a:r>
              <a:rPr lang="zh-TW" altLang="en-US" sz="3200" dirty="0" smtClean="0">
                <a:latin typeface="華康中圓體(P)" pitchFamily="34" charset="-120"/>
                <a:ea typeface="華康中圓體(P)" pitchFamily="34" charset="-120"/>
              </a:rPr>
              <a:t>第三個神蹟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醫治卅八年之病者</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：五</a:t>
            </a:r>
            <a:r>
              <a:rPr lang="en-US" altLang="zh-TW" sz="3200" dirty="0" smtClean="0">
                <a:latin typeface="華康中圓體(P)" pitchFamily="34" charset="-120"/>
                <a:ea typeface="華康中圓體(P)" pitchFamily="34" charset="-120"/>
              </a:rPr>
              <a:t>1</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9</a:t>
            </a:r>
            <a:r>
              <a:rPr lang="zh-TW" altLang="en-US" sz="3200" dirty="0" smtClean="0">
                <a:latin typeface="華康中圓體(P)" pitchFamily="34" charset="-120"/>
                <a:ea typeface="華康中圓體(P)" pitchFamily="34" charset="-120"/>
              </a:rPr>
              <a:t>，這神蹟介紹耶穌是誰？</a:t>
            </a:r>
            <a:endParaRPr lang="en-US" altLang="zh-TW" sz="3200" dirty="0" smtClean="0">
              <a:latin typeface="華康中圓體(P)" pitchFamily="34" charset="-120"/>
              <a:ea typeface="華康中圓體(P)" pitchFamily="34" charset="-120"/>
            </a:endParaRPr>
          </a:p>
          <a:p>
            <a:pPr marL="571500" indent="-571500" eaLnBrk="0" hangingPunct="0">
              <a:spcBef>
                <a:spcPts val="1200"/>
              </a:spcBef>
              <a:buFont typeface="+mj-lt"/>
              <a:buAutoNum type="arabicParenR"/>
              <a:defRPr/>
            </a:pPr>
            <a:r>
              <a:rPr lang="zh-TW" altLang="en-US" sz="3200" dirty="0" smtClean="0">
                <a:latin typeface="華康中圓體(P)" pitchFamily="34" charset="-120"/>
                <a:ea typeface="華康中圓體(P)" pitchFamily="34" charset="-120"/>
              </a:rPr>
              <a:t>第四，五個神蹟：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給五千人吃飽</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約</a:t>
            </a:r>
            <a:r>
              <a:rPr lang="zh-TW" altLang="en-US" sz="3200" dirty="0" smtClean="0">
                <a:latin typeface="華康中圓體(P)" pitchFamily="34" charset="-120"/>
                <a:ea typeface="華康中圓體(P)" pitchFamily="34" charset="-120"/>
              </a:rPr>
              <a:t>翰意欲表達的信息與</a:t>
            </a:r>
            <a:r>
              <a:rPr lang="zh-TW" altLang="en-US" sz="3200" dirty="0" smtClean="0">
                <a:latin typeface="華康中圓體(P)" pitchFamily="34" charset="-120"/>
                <a:ea typeface="華康中圓體(P)" pitchFamily="34" charset="-120"/>
              </a:rPr>
              <a:t>符類福音所記有何不同</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太十四，可六，路九</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？約翰想藉耶穌第五神蹟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在海面上行走</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表達甚麼？</a:t>
            </a:r>
            <a:r>
              <a:rPr lang="en-US" altLang="zh-TW" sz="3200" dirty="0" smtClean="0">
                <a:latin typeface="華康中圓體(P)" pitchFamily="34" charset="-120"/>
                <a:ea typeface="華康中圓體(P)" pitchFamily="34" charset="-120"/>
              </a:rPr>
              <a:t> 〔</a:t>
            </a:r>
            <a:r>
              <a:rPr lang="zh-TW" altLang="en-US" sz="3200" dirty="0" smtClean="0">
                <a:latin typeface="華康中圓體(P)" pitchFamily="34" charset="-120"/>
                <a:ea typeface="華康中圓體(P)" pitchFamily="34" charset="-120"/>
              </a:rPr>
              <a:t>六</a:t>
            </a:r>
            <a:r>
              <a:rPr lang="en-US" altLang="zh-TW" sz="3200" dirty="0" smtClean="0">
                <a:latin typeface="華康中圓體(P)" pitchFamily="34" charset="-120"/>
                <a:ea typeface="華康中圓體(P)" pitchFamily="34" charset="-120"/>
              </a:rPr>
              <a:t>1</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33〕</a:t>
            </a:r>
            <a:r>
              <a:rPr lang="zh-TW" altLang="en-US" sz="3200" dirty="0" smtClean="0">
                <a:latin typeface="華康中圓體(P)" pitchFamily="34" charset="-120"/>
                <a:ea typeface="華康中圓體(P)" pitchFamily="34" charset="-120"/>
              </a:rPr>
              <a:t>，</a:t>
            </a:r>
            <a:endParaRPr lang="en-US" altLang="zh-TW" sz="3200" dirty="0" smtClean="0">
              <a:latin typeface="華康中圓體(P)" pitchFamily="34" charset="-120"/>
              <a:ea typeface="華康中圓體(P)"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p:cTn id="7" dur="1000" fill="hold"/>
                                        <p:tgtEl>
                                          <p:spTgt spid="5325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325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325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325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53250">
                                            <p:txEl>
                                              <p:pRg st="1" end="1"/>
                                            </p:txEl>
                                          </p:spTgt>
                                        </p:tgtEl>
                                        <p:attrNameLst>
                                          <p:attrName>style.visibility</p:attrName>
                                        </p:attrNameLst>
                                      </p:cBhvr>
                                      <p:to>
                                        <p:strVal val="visible"/>
                                      </p:to>
                                    </p:set>
                                    <p:anim calcmode="lin" valueType="num">
                                      <p:cBhvr>
                                        <p:cTn id="15" dur="1000" fill="hold"/>
                                        <p:tgtEl>
                                          <p:spTgt spid="53250">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3250">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325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325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53250">
                                            <p:txEl>
                                              <p:pRg st="2" end="2"/>
                                            </p:txEl>
                                          </p:spTgt>
                                        </p:tgtEl>
                                        <p:attrNameLst>
                                          <p:attrName>style.visibility</p:attrName>
                                        </p:attrNameLst>
                                      </p:cBhvr>
                                      <p:to>
                                        <p:strVal val="visible"/>
                                      </p:to>
                                    </p:set>
                                    <p:anim calcmode="lin" valueType="num">
                                      <p:cBhvr>
                                        <p:cTn id="23" dur="1000" fill="hold"/>
                                        <p:tgtEl>
                                          <p:spTgt spid="53250">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3250">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325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325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53250">
                                            <p:txEl>
                                              <p:pRg st="3" end="3"/>
                                            </p:txEl>
                                          </p:spTgt>
                                        </p:tgtEl>
                                        <p:attrNameLst>
                                          <p:attrName>style.visibility</p:attrName>
                                        </p:attrNameLst>
                                      </p:cBhvr>
                                      <p:to>
                                        <p:strVal val="visible"/>
                                      </p:to>
                                    </p:set>
                                    <p:anim calcmode="lin" valueType="num">
                                      <p:cBhvr>
                                        <p:cTn id="31" dur="1000" fill="hold"/>
                                        <p:tgtEl>
                                          <p:spTgt spid="53250">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3250">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325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325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79512" y="188640"/>
            <a:ext cx="8568952" cy="5970865"/>
          </a:xfrm>
          <a:prstGeom prst="rect">
            <a:avLst/>
          </a:prstGeom>
          <a:noFill/>
          <a:ln w="9525">
            <a:noFill/>
            <a:miter lim="800000"/>
            <a:headEnd/>
            <a:tailEnd/>
          </a:ln>
        </p:spPr>
        <p:txBody>
          <a:bodyPr wrap="square">
            <a:spAutoFit/>
          </a:bodyPr>
          <a:lstStyle/>
          <a:p>
            <a:pPr marL="571500" indent="-571500" eaLnBrk="0" hangingPunct="0">
              <a:spcBef>
                <a:spcPts val="1200"/>
              </a:spcBef>
              <a:buFont typeface="+mj-lt"/>
              <a:buAutoNum type="arabicParenR" startAt="4"/>
              <a:defRPr/>
            </a:pPr>
            <a:r>
              <a:rPr lang="zh-TW" altLang="en-US" sz="3200" dirty="0" smtClean="0">
                <a:latin typeface="華康中圓體(P)" pitchFamily="34" charset="-120"/>
                <a:ea typeface="華康中圓體(P)" pitchFamily="34" charset="-120"/>
              </a:rPr>
              <a:t>第六神蹟：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生來瞎眼的人得看見</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a:t>
            </a:r>
            <a:endParaRPr lang="en-US" altLang="zh-TW" sz="3200" dirty="0" smtClean="0">
              <a:latin typeface="華康中圓體(P)" pitchFamily="34" charset="-120"/>
              <a:ea typeface="華康中圓體(P)" pitchFamily="34" charset="-120"/>
            </a:endParaRPr>
          </a:p>
          <a:p>
            <a:pPr marL="571500" indent="-571500" eaLnBrk="0" hangingPunct="0">
              <a:spcBef>
                <a:spcPts val="1200"/>
              </a:spcBef>
              <a:buFont typeface="Wingdings" pitchFamily="2" charset="2"/>
              <a:buChar char="ü"/>
              <a:defRPr/>
            </a:pPr>
            <a:r>
              <a:rPr lang="zh-TW" altLang="en-US" sz="3200" dirty="0" smtClean="0">
                <a:latin typeface="華康中圓體(P)" pitchFamily="34" charset="-120"/>
                <a:ea typeface="華康中圓體(P)" pitchFamily="34" charset="-120"/>
              </a:rPr>
              <a:t>第八章，淫婦不被定罪</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耶穌是世界的光，不信的必死在罪裡</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八</a:t>
            </a:r>
            <a:r>
              <a:rPr lang="en-US" altLang="zh-TW" sz="3200" dirty="0" smtClean="0">
                <a:latin typeface="華康中圓體(P)" pitchFamily="34" charset="-120"/>
                <a:ea typeface="華康中圓體(P)" pitchFamily="34" charset="-120"/>
                <a:sym typeface="Wingdings" pitchFamily="2" charset="2"/>
              </a:rPr>
              <a:t>12</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31</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59〕</a:t>
            </a:r>
          </a:p>
          <a:p>
            <a:pPr marL="571500" indent="-571500" eaLnBrk="0" hangingPunct="0">
              <a:spcBef>
                <a:spcPts val="1200"/>
              </a:spcBef>
              <a:buFont typeface="Wingdings" pitchFamily="2" charset="2"/>
              <a:buChar char="ü"/>
              <a:defRPr/>
            </a:pPr>
            <a:r>
              <a:rPr lang="zh-TW" altLang="en-US" sz="3200" dirty="0" smtClean="0">
                <a:latin typeface="華康中圓體(P)" pitchFamily="34" charset="-120"/>
                <a:ea typeface="華康中圓體(P)" pitchFamily="34" charset="-120"/>
                <a:sym typeface="Wingdings" pitchFamily="2" charset="2"/>
              </a:rPr>
              <a:t>第九章神蹟</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生來瞎眼的能看見</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我為審判到這世上來，叫不能看見的，可以看見；能看見的，反瞎了眼。</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九</a:t>
            </a:r>
            <a:r>
              <a:rPr lang="en-US" altLang="zh-TW" sz="3200" dirty="0" smtClean="0">
                <a:latin typeface="華康中圓體(P)" pitchFamily="34" charset="-120"/>
                <a:ea typeface="華康中圓體(P)" pitchFamily="34" charset="-120"/>
                <a:sym typeface="Wingdings" pitchFamily="2" charset="2"/>
              </a:rPr>
              <a:t>35</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41〕</a:t>
            </a:r>
          </a:p>
          <a:p>
            <a:pPr marL="571500" indent="-571500" eaLnBrk="0" hangingPunct="0">
              <a:spcBef>
                <a:spcPts val="1200"/>
              </a:spcBef>
              <a:buFont typeface="Wingdings" pitchFamily="2" charset="2"/>
              <a:buChar char="ü"/>
              <a:defRPr/>
            </a:pPr>
            <a:r>
              <a:rPr lang="zh-TW" altLang="en-US" sz="3200" dirty="0" smtClean="0">
                <a:latin typeface="華康中圓體(P)" pitchFamily="34" charset="-120"/>
                <a:ea typeface="華康中圓體(P)" pitchFamily="34" charset="-120"/>
                <a:sym typeface="Wingdings" pitchFamily="2" charset="2"/>
              </a:rPr>
              <a:t>第十章，</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我是牧人，從門進去，羊也聽我的聲音</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十</a:t>
            </a:r>
            <a:r>
              <a:rPr lang="en-US" altLang="zh-TW" sz="3200" dirty="0" smtClean="0">
                <a:latin typeface="華康中圓體(P)" pitchFamily="34" charset="-120"/>
                <a:ea typeface="華康中圓體(P)" pitchFamily="34" charset="-120"/>
                <a:sym typeface="Wingdings" pitchFamily="2" charset="2"/>
              </a:rPr>
              <a:t>1</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6〕</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我是羊的門，凡從我去來來，必然得救，並且出入得草吃</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十</a:t>
            </a:r>
            <a:r>
              <a:rPr lang="en-US" altLang="zh-TW" sz="3200" dirty="0" smtClean="0">
                <a:latin typeface="華康中圓體(P)" pitchFamily="34" charset="-120"/>
                <a:ea typeface="華康中圓體(P)" pitchFamily="34" charset="-120"/>
                <a:sym typeface="Wingdings" pitchFamily="2" charset="2"/>
              </a:rPr>
              <a:t>7</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10〕</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 </a:t>
            </a:r>
            <a:r>
              <a:rPr lang="zh-TW" altLang="en-US" sz="3200" dirty="0" smtClean="0">
                <a:latin typeface="華康中圓體(P)" pitchFamily="34" charset="-120"/>
                <a:ea typeface="華康中圓體(P)" pitchFamily="34" charset="-120"/>
                <a:sym typeface="Wingdings" pitchFamily="2" charset="2"/>
              </a:rPr>
              <a:t>我是好牧人，好牧人為羊拾命</a:t>
            </a:r>
            <a:r>
              <a:rPr lang="en-US" altLang="zh-TW" sz="3200" dirty="0" smtClean="0">
                <a:latin typeface="華康中圓體(P)" pitchFamily="34" charset="-120"/>
                <a:ea typeface="華康中圓體(P)" pitchFamily="34" charset="-120"/>
                <a:sym typeface="Wingdings" pitchFamily="2" charset="2"/>
              </a:rPr>
              <a:t>』〔</a:t>
            </a:r>
            <a:r>
              <a:rPr lang="zh-TW" altLang="en-US" sz="3200" dirty="0" smtClean="0">
                <a:latin typeface="華康中圓體(P)" pitchFamily="34" charset="-120"/>
                <a:ea typeface="華康中圓體(P)" pitchFamily="34" charset="-120"/>
                <a:sym typeface="Wingdings" pitchFamily="2" charset="2"/>
              </a:rPr>
              <a:t>十</a:t>
            </a:r>
            <a:r>
              <a:rPr lang="en-US" altLang="zh-TW" sz="3200" dirty="0" smtClean="0">
                <a:latin typeface="華康中圓體(P)" pitchFamily="34" charset="-120"/>
                <a:ea typeface="華康中圓體(P)" pitchFamily="34" charset="-120"/>
                <a:sym typeface="Wingdings" pitchFamily="2" charset="2"/>
              </a:rPr>
              <a:t>11</a:t>
            </a:r>
            <a:r>
              <a:rPr lang="zh-TW" altLang="en-US" sz="3200" dirty="0" smtClean="0">
                <a:latin typeface="華康中圓體(P)" pitchFamily="34" charset="-120"/>
                <a:ea typeface="華康中圓體(P)" pitchFamily="34" charset="-120"/>
                <a:sym typeface="Wingdings" pitchFamily="2" charset="2"/>
              </a:rPr>
              <a:t>～</a:t>
            </a:r>
            <a:r>
              <a:rPr lang="en-US" altLang="zh-TW" sz="3200" dirty="0" smtClean="0">
                <a:latin typeface="華康中圓體(P)" pitchFamily="34" charset="-120"/>
                <a:ea typeface="華康中圓體(P)" pitchFamily="34" charset="-120"/>
                <a:sym typeface="Wingdings" pitchFamily="2" charset="2"/>
              </a:rPr>
              <a:t>18〕</a:t>
            </a:r>
            <a:endParaRPr lang="en-US" altLang="zh-TW" sz="3200" dirty="0" smtClean="0">
              <a:latin typeface="華康中圓體(P)" pitchFamily="34" charset="-120"/>
              <a:ea typeface="華康中圓體(P)"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p:cTn id="7" dur="1000" fill="hold"/>
                                        <p:tgtEl>
                                          <p:spTgt spid="5325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325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325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325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53250">
                                            <p:txEl>
                                              <p:pRg st="1" end="1"/>
                                            </p:txEl>
                                          </p:spTgt>
                                        </p:tgtEl>
                                        <p:attrNameLst>
                                          <p:attrName>style.visibility</p:attrName>
                                        </p:attrNameLst>
                                      </p:cBhvr>
                                      <p:to>
                                        <p:strVal val="visible"/>
                                      </p:to>
                                    </p:set>
                                    <p:anim calcmode="lin" valueType="num">
                                      <p:cBhvr>
                                        <p:cTn id="15" dur="1000" fill="hold"/>
                                        <p:tgtEl>
                                          <p:spTgt spid="53250">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3250">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325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325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53250">
                                            <p:txEl>
                                              <p:pRg st="2" end="2"/>
                                            </p:txEl>
                                          </p:spTgt>
                                        </p:tgtEl>
                                        <p:attrNameLst>
                                          <p:attrName>style.visibility</p:attrName>
                                        </p:attrNameLst>
                                      </p:cBhvr>
                                      <p:to>
                                        <p:strVal val="visible"/>
                                      </p:to>
                                    </p:set>
                                    <p:anim calcmode="lin" valueType="num">
                                      <p:cBhvr>
                                        <p:cTn id="23" dur="1000" fill="hold"/>
                                        <p:tgtEl>
                                          <p:spTgt spid="53250">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3250">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325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325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53250">
                                            <p:txEl>
                                              <p:pRg st="3" end="3"/>
                                            </p:txEl>
                                          </p:spTgt>
                                        </p:tgtEl>
                                        <p:attrNameLst>
                                          <p:attrName>style.visibility</p:attrName>
                                        </p:attrNameLst>
                                      </p:cBhvr>
                                      <p:to>
                                        <p:strVal val="visible"/>
                                      </p:to>
                                    </p:set>
                                    <p:anim calcmode="lin" valueType="num">
                                      <p:cBhvr>
                                        <p:cTn id="31" dur="1000" fill="hold"/>
                                        <p:tgtEl>
                                          <p:spTgt spid="53250">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3250">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325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325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79512" y="404664"/>
            <a:ext cx="8784976" cy="5478423"/>
          </a:xfrm>
          <a:prstGeom prst="rect">
            <a:avLst/>
          </a:prstGeom>
          <a:noFill/>
          <a:ln w="9525">
            <a:noFill/>
            <a:miter lim="800000"/>
            <a:headEnd/>
            <a:tailEnd/>
          </a:ln>
        </p:spPr>
        <p:txBody>
          <a:bodyPr wrap="square">
            <a:spAutoFit/>
          </a:bodyPr>
          <a:lstStyle/>
          <a:p>
            <a:pPr marL="571500" indent="-571500" eaLnBrk="0" hangingPunct="0">
              <a:spcBef>
                <a:spcPts val="1200"/>
              </a:spcBef>
              <a:buFont typeface="+mj-lt"/>
              <a:buAutoNum type="arabicParenR" startAt="6"/>
              <a:defRPr/>
            </a:pPr>
            <a:r>
              <a:rPr lang="zh-TW" altLang="en-US" sz="3200" dirty="0" smtClean="0">
                <a:latin typeface="華康中圓體(P)" pitchFamily="34" charset="-120"/>
                <a:ea typeface="華康中圓體(P)" pitchFamily="34" charset="-120"/>
              </a:rPr>
              <a:t>第七神蹟：</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拉撒路復活</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十一</a:t>
            </a:r>
            <a:r>
              <a:rPr lang="en-US" altLang="zh-TW" sz="3200" dirty="0" smtClean="0">
                <a:latin typeface="華康中圓體(P)" pitchFamily="34" charset="-120"/>
                <a:ea typeface="華康中圓體(P)" pitchFamily="34" charset="-120"/>
              </a:rPr>
              <a:t>1</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46〕</a:t>
            </a:r>
          </a:p>
          <a:p>
            <a:pPr marL="571500" indent="-571500" eaLnBrk="0" hangingPunct="0">
              <a:spcBef>
                <a:spcPts val="1200"/>
              </a:spcBef>
              <a:buFont typeface="Wingdings" pitchFamily="2" charset="2"/>
              <a:buChar char="ü"/>
              <a:defRPr/>
            </a:pP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一人替百姓死，免得通國滅亡</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十一</a:t>
            </a:r>
            <a:r>
              <a:rPr lang="en-US" altLang="zh-TW" sz="3200" dirty="0" smtClean="0">
                <a:latin typeface="華康中圓體(P)" pitchFamily="34" charset="-120"/>
                <a:ea typeface="華康中圓體(P)" pitchFamily="34" charset="-120"/>
              </a:rPr>
              <a:t>47</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57〕</a:t>
            </a:r>
          </a:p>
          <a:p>
            <a:pPr marL="571500" indent="-571500" eaLnBrk="0" hangingPunct="0">
              <a:spcBef>
                <a:spcPts val="1200"/>
              </a:spcBef>
              <a:buFont typeface="Wingdings" pitchFamily="2" charset="2"/>
              <a:buChar char="ü"/>
              <a:defRPr/>
            </a:pP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一粒麥子落在地裡死了</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愛惜自己生命的，就失喪生命。在這世上恨惡自己生命的，就要保守生命到永生。 </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十二</a:t>
            </a:r>
            <a:r>
              <a:rPr lang="en-US" altLang="zh-TW" sz="3200" dirty="0" smtClean="0">
                <a:latin typeface="華康中圓體(P)" pitchFamily="34" charset="-120"/>
                <a:ea typeface="華康中圓體(P)" pitchFamily="34" charset="-120"/>
              </a:rPr>
              <a:t>23</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26〕</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我到世上來，乃是光，叫凡信我的，不住在黑暗裡。</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十二</a:t>
            </a:r>
            <a:r>
              <a:rPr lang="en-US" altLang="zh-TW" sz="3200" dirty="0" smtClean="0">
                <a:latin typeface="華康中圓體(P)" pitchFamily="34" charset="-120"/>
                <a:ea typeface="華康中圓體(P)" pitchFamily="34" charset="-120"/>
              </a:rPr>
              <a:t>46</a:t>
            </a:r>
            <a:r>
              <a:rPr lang="zh-TW" altLang="en-US" sz="3200" dirty="0" smtClean="0">
                <a:latin typeface="華康中圓體(P)" pitchFamily="34" charset="-120"/>
                <a:ea typeface="華康中圓體(P)" pitchFamily="34" charset="-120"/>
              </a:rPr>
              <a:t>～</a:t>
            </a:r>
            <a:r>
              <a:rPr lang="en-US" altLang="zh-TW" sz="3200" dirty="0" smtClean="0">
                <a:latin typeface="華康中圓體(P)" pitchFamily="34" charset="-120"/>
                <a:ea typeface="華康中圓體(P)" pitchFamily="34" charset="-120"/>
              </a:rPr>
              <a:t>50〕</a:t>
            </a:r>
          </a:p>
          <a:p>
            <a:pPr marL="571500" indent="-571500" eaLnBrk="0" hangingPunct="0">
              <a:spcBef>
                <a:spcPts val="1200"/>
              </a:spcBef>
              <a:buFont typeface="Wingdings" pitchFamily="2" charset="2"/>
              <a:buChar char="Ø"/>
              <a:defRPr/>
            </a:pPr>
            <a:r>
              <a:rPr lang="zh-TW" altLang="en-US" sz="3200" dirty="0" smtClean="0">
                <a:latin typeface="華康中圓體(P)" pitchFamily="34" charset="-120"/>
                <a:ea typeface="華康中圓體(P)" pitchFamily="34" charset="-120"/>
              </a:rPr>
              <a:t>約翰介紹的耶穌是誰？</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信</a:t>
            </a:r>
            <a:r>
              <a:rPr lang="en-US" altLang="zh-TW" sz="3200" dirty="0" smtClean="0">
                <a:latin typeface="華康中圓體(P)" pitchFamily="34" charset="-120"/>
                <a:ea typeface="華康中圓體(P)" pitchFamily="34" charset="-120"/>
              </a:rPr>
              <a:t>』</a:t>
            </a:r>
            <a:r>
              <a:rPr lang="zh-TW" altLang="en-US" sz="3200" dirty="0" smtClean="0">
                <a:latin typeface="華康中圓體(P)" pitchFamily="34" charset="-120"/>
                <a:ea typeface="華康中圓體(P)" pitchFamily="34" charset="-120"/>
              </a:rPr>
              <a:t>祂的人會得著甚麼？</a:t>
            </a:r>
            <a:endParaRPr lang="en-US" altLang="zh-TW" sz="3200" dirty="0" smtClean="0">
              <a:latin typeface="華康中圓體(P)" pitchFamily="34" charset="-120"/>
              <a:ea typeface="華康中圓體(P)"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p:cTn id="7" dur="1000" fill="hold"/>
                                        <p:tgtEl>
                                          <p:spTgt spid="5325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325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325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325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53250">
                                            <p:txEl>
                                              <p:pRg st="1" end="1"/>
                                            </p:txEl>
                                          </p:spTgt>
                                        </p:tgtEl>
                                        <p:attrNameLst>
                                          <p:attrName>style.visibility</p:attrName>
                                        </p:attrNameLst>
                                      </p:cBhvr>
                                      <p:to>
                                        <p:strVal val="visible"/>
                                      </p:to>
                                    </p:set>
                                    <p:anim calcmode="lin" valueType="num">
                                      <p:cBhvr>
                                        <p:cTn id="15" dur="1000" fill="hold"/>
                                        <p:tgtEl>
                                          <p:spTgt spid="53250">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3250">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325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325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53250">
                                            <p:txEl>
                                              <p:pRg st="2" end="2"/>
                                            </p:txEl>
                                          </p:spTgt>
                                        </p:tgtEl>
                                        <p:attrNameLst>
                                          <p:attrName>style.visibility</p:attrName>
                                        </p:attrNameLst>
                                      </p:cBhvr>
                                      <p:to>
                                        <p:strVal val="visible"/>
                                      </p:to>
                                    </p:set>
                                    <p:anim calcmode="lin" valueType="num">
                                      <p:cBhvr>
                                        <p:cTn id="23" dur="1000" fill="hold"/>
                                        <p:tgtEl>
                                          <p:spTgt spid="53250">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3250">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325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325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53250">
                                            <p:txEl>
                                              <p:pRg st="3" end="3"/>
                                            </p:txEl>
                                          </p:spTgt>
                                        </p:tgtEl>
                                        <p:attrNameLst>
                                          <p:attrName>style.visibility</p:attrName>
                                        </p:attrNameLst>
                                      </p:cBhvr>
                                      <p:to>
                                        <p:strVal val="visible"/>
                                      </p:to>
                                    </p:set>
                                    <p:anim calcmode="lin" valueType="num">
                                      <p:cBhvr>
                                        <p:cTn id="31" dur="1000" fill="hold"/>
                                        <p:tgtEl>
                                          <p:spTgt spid="53250">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3250">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325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325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1935</TotalTime>
  <Words>1154</Words>
  <Application>Microsoft Office PowerPoint</Application>
  <PresentationFormat>On-screen Show (4:3)</PresentationFormat>
  <Paragraphs>61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Metro</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NJIT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Calvin</dc:creator>
  <cp:lastModifiedBy>Calvin Tran</cp:lastModifiedBy>
  <cp:revision>187</cp:revision>
  <dcterms:created xsi:type="dcterms:W3CDTF">2006-10-29T06:33:09Z</dcterms:created>
  <dcterms:modified xsi:type="dcterms:W3CDTF">2015-07-17T02:08:03Z</dcterms:modified>
</cp:coreProperties>
</file>