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2"/>
  </p:notesMasterIdLst>
  <p:sldIdLst>
    <p:sldId id="461" r:id="rId2"/>
    <p:sldId id="395" r:id="rId3"/>
    <p:sldId id="453" r:id="rId4"/>
    <p:sldId id="454" r:id="rId5"/>
    <p:sldId id="459" r:id="rId6"/>
    <p:sldId id="460" r:id="rId7"/>
    <p:sldId id="456" r:id="rId8"/>
    <p:sldId id="457" r:id="rId9"/>
    <p:sldId id="458" r:id="rId10"/>
    <p:sldId id="44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7" autoAdjust="0"/>
  </p:normalViewPr>
  <p:slideViewPr>
    <p:cSldViewPr>
      <p:cViewPr varScale="1">
        <p:scale>
          <a:sx n="63" d="100"/>
          <a:sy n="63" d="100"/>
        </p:scale>
        <p:origin x="-7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96448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特粗楷體" pitchFamily="65" charset="-120"/>
                <a:ea typeface="華康特粗楷體" pitchFamily="65" charset="-120"/>
              </a:rPr>
              <a:t>三位很特別的先知被興起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b="1" u="sng" dirty="0" smtClean="0">
                <a:latin typeface="華康方圓體W7(P)" pitchFamily="82" charset="-122"/>
                <a:ea typeface="華康方圓體W7(P)" pitchFamily="82" charset="-122"/>
              </a:rPr>
              <a:t>耶利米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宣教士，正值約西亞在猶大推行無實際果效的宗教改革的時候，在本國對以色列人宣講神審判的信息。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u="sng" dirty="0" smtClean="0">
                <a:latin typeface="華康方圓體W7(P)" pitchFamily="82" charset="-122"/>
                <a:ea typeface="華康方圓體W7(P)" pitchFamily="82" charset="-122"/>
              </a:rPr>
              <a:t>以西結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宣教士，在外邦對以色列人宣講神的信息，回答一個疑問：如果神是全能者，為何巴比倫的神能使巴比倫軍隊勝過選民？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u="sng" dirty="0" smtClean="0">
                <a:latin typeface="華康方圓體W7(P)" pitchFamily="82" charset="-122"/>
                <a:ea typeface="華康方圓體W7(P)" pitchFamily="82" charset="-122"/>
              </a:rPr>
              <a:t>但以理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E3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宣教者，在外邦對外邦人宣講耶和華的話，回答一個問題：神的選民能否在外邦守住信仰？這世界對神的選民來說，永遠都是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外邦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，但神永遠掌管人類及個人命運。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01185" y="1124744"/>
            <a:ext cx="617027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但以理書的主題</a:t>
            </a:r>
            <a:endParaRPr lang="en-US" altLang="zh-TW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  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《</a:t>
            </a:r>
            <a:r>
              <a:rPr lang="zh-TW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在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外邦中作上帝</a:t>
            </a:r>
            <a:r>
              <a:rPr lang="zh-TW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子</a:t>
            </a:r>
            <a:r>
              <a:rPr lang="zh-TW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民</a:t>
            </a:r>
            <a:r>
              <a:rPr lang="en-US" altLang="zh-TW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  <a:endParaRPr lang="en-US" altLang="zh-TW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17820" y="2428868"/>
            <a:ext cx="3570208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但以理書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78497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但以理書的特點：透過三個故事看歷史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但以理與三個朋友不願吃王賜的飲食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：一個實驗，一個機會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耶和華神仍在外邦人之地嗎？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三個年輕人不肯俯伏拜金像：一個挑戰，一個危機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這場考驗的勝利在那裏？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〕</a:t>
            </a: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但以理在禱告上不肯妥協：一個政治危機，一個信仰表現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為何但以理不肯妥協？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第六章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64096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但以理書的信息</a:t>
            </a:r>
          </a:p>
          <a:p>
            <a:pPr marL="514350" indent="-514350" eaLnBrk="0" hangingPunct="0">
              <a:spcBef>
                <a:spcPct val="50000"/>
              </a:spcBef>
              <a:buFont typeface="Wingdings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在無傷大雅的事上表現信仰不難，但當必須為前途，為生命，付出持守信仰的代價，被是一個大考驗了。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神容許屬神的人一步一步，由小事至大事，嘗試操練，準備自己。我們毋須在剛信主時就想像自己要下獅子坑，反要在小事上揀練自己的敬虔。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但以理書所表達的，是神的子民是否在一個拜偶像為主流的外邦地方，寧願棄絕生命仍然忠於自己所信的上帝。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428604"/>
            <a:ext cx="88924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但以理書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的大綱：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但以理的挑戰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第一章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但以理解夢與高升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第二章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三個猶大的人故事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第三章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尼布甲尼撒王的惡夢與實現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第四章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伯沙撒王狂傲的結局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第五章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但以理堅持公開禱告：獅子坑成為得勝之地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第六章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78497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7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四巨獸異象：國度權柄至終屬誰？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第七章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7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公綿羊，山羊的異象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：非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因人手而滅亡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第八章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7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但以理的禱告與最終結局的啟示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第九～十二章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	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 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但以理書的主題是甚麼？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	    《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現實與信心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》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49694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但以理書的主題信息：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神的選民生活在外邦人中，有沒有可能守住信仰？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神的選民怎樣才能經歷神的大能與同在？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在最強大的政權之下，真正的權力操在誰的手中？神的選民應該懼怕的是誰？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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在歷史中，列國和不同政權看似有非常強大的勢力，兇狠無比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野獸，魔君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，無疑能殺害人身，卻有範圍和時間上的限制，只有上帝的無限的主宰。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56895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甚麼是現實？是眼見的，或是眼不見的？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甚麼是現實？一個盛極一時的帝國究竟能維持多久？一個在世界歷史上橫行的主義，能夠橫行多少年？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甚麼是現實？一個宗教受盡壓迫，是否能此消滅？在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現實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中，是否仍然有些肯為信仰而不顧生命的忠信選民？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甚麼是現實？在眾人都無所謂的時候，信心在不斷操練中建立起來，末世的危機：缺欠準備好的信徒。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332656"/>
            <a:ext cx="871296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600" dirty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zh-TW" altLang="en-US" sz="3600" dirty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</a:t>
            </a: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但以理書的主題信息：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中圓體(P)" pitchFamily="34" charset="-120"/>
              <a:ea typeface="華康中圓體(P)" pitchFamily="34" charset="-120"/>
              <a:sym typeface="Wingdings" pitchFamily="2" charset="2"/>
            </a:endParaRPr>
          </a:p>
          <a:p>
            <a:pPr marL="514350" indent="-51435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這件事我們不必回答你。即便如此，我們所事奉的神，能將我們從烈火的窯中救出來。王阿，他也必救我們脫離你的手。即或不然，王阿，你當知道我們決不事奉你的神，也不敬拜你所立的金像。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		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但三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</a:p>
          <a:p>
            <a:pPr marL="514350" indent="-514350" eaLnBrk="0" hangingPunct="0">
              <a:spcBef>
                <a:spcPct val="50000"/>
              </a:spcBef>
              <a:buFont typeface="Wingdings"/>
              <a:buChar char="Ä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在一切之上掌權的上帝。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3303</TotalTime>
  <Words>454</Words>
  <Application>Microsoft Office PowerPoint</Application>
  <PresentationFormat>On-screen Show (4:3)</PresentationFormat>
  <Paragraphs>49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295</cp:revision>
  <dcterms:created xsi:type="dcterms:W3CDTF">2006-10-29T06:33:09Z</dcterms:created>
  <dcterms:modified xsi:type="dcterms:W3CDTF">2013-04-12T11:40:55Z</dcterms:modified>
</cp:coreProperties>
</file>