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0"/>
  </p:notesMasterIdLst>
  <p:sldIdLst>
    <p:sldId id="450" r:id="rId2"/>
    <p:sldId id="395" r:id="rId3"/>
    <p:sldId id="443" r:id="rId4"/>
    <p:sldId id="446" r:id="rId5"/>
    <p:sldId id="447" r:id="rId6"/>
    <p:sldId id="449" r:id="rId7"/>
    <p:sldId id="448" r:id="rId8"/>
    <p:sldId id="44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77" autoAdjust="0"/>
  </p:normalViewPr>
  <p:slideViewPr>
    <p:cSldViewPr>
      <p:cViewPr varScale="1">
        <p:scale>
          <a:sx n="67" d="100"/>
          <a:sy n="67" d="100"/>
        </p:scale>
        <p:origin x="-9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34F92-40C8-43A3-8262-21EAE6DBCC07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77174-B6C8-4611-BBC9-FEB9C682B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3A94A-5E03-4111-B433-AD00CBFB217B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DA1C5-4E38-48AF-89A5-6866295F6DE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76D792-F9E3-4FA5-8A18-6D9FB7C63C01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E23E8-C452-441F-B28C-A0E5ACEC282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27222-EF05-4CD3-AC74-FDE10310EBCF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C9E3-C9F1-43B3-8F65-31CFDBEFE0D8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F122A-0638-4BF5-9E97-752A2979A498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D8FE0-A0F2-46E4-88C6-DB3AFEE26B06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8407C-1B1E-4991-AEE9-7EADEA7F5FAD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4F2BF-E093-407E-ABB2-40E555170C97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864004D-160A-4E28-8830-F6DED73778FC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B562BA-9802-45CB-8759-47F9CECFA2A5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96448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三位很特別的先知被興起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b="1" u="sng" dirty="0" smtClean="0">
                <a:latin typeface="華康方圓體W7(P)" pitchFamily="82" charset="-122"/>
                <a:ea typeface="華康方圓體W7(P)" pitchFamily="82" charset="-122"/>
              </a:rPr>
              <a:t>耶利米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E1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宣教士，正值約西亞在猶大推行無實際果效的宗教改革的時候，在本國對以色列人宣講神審判的信息。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u="sng" dirty="0" smtClean="0">
                <a:latin typeface="華康方圓體W7(P)" pitchFamily="82" charset="-122"/>
                <a:ea typeface="華康方圓體W7(P)" pitchFamily="82" charset="-122"/>
              </a:rPr>
              <a:t>以西結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E2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宣教士，在外邦對以色列人宣講神的信息，回答一個疑問：如果神是全能者，為何巴比倫的神能使巴比倫軍隊勝過選民？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u="sng" dirty="0" smtClean="0">
                <a:latin typeface="華康方圓體W7(P)" pitchFamily="82" charset="-122"/>
                <a:ea typeface="華康方圓體W7(P)" pitchFamily="82" charset="-122"/>
              </a:rPr>
              <a:t>但以理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E3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宣教者，在外邦對外邦人宣講耶和華的話，回答一個問題：神的選民能否在外邦守住信仰？這世界對神的選民來說，永遠都是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外邦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，但神永遠掌管人類及個人命運。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17819" y="2428868"/>
            <a:ext cx="3570208" cy="11079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以西結書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23528" y="476672"/>
            <a:ext cx="835824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  《</a:t>
            </a: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以西結書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為何巴比倫神率領的外邦軍隊竟然勝過耶和華的軍隊？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342900" indent="-3429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為何神擊打，又拯救；擊打，又拯救？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b="1" dirty="0" smtClean="0">
                <a:latin typeface="華康方圓體W7(P)" pitchFamily="82" charset="-122"/>
                <a:ea typeface="華康方圓體W7(P)" pitchFamily="82" charset="-122"/>
              </a:rPr>
              <a:t>      </a:t>
            </a:r>
            <a:r>
              <a:rPr lang="en-US" altLang="zh-TW" sz="3600" b="1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600" b="1" dirty="0" smtClean="0">
                <a:latin typeface="華康古印體(P)" pitchFamily="66" charset="-120"/>
                <a:ea typeface="華康古印體(P)" pitchFamily="66" charset="-120"/>
              </a:rPr>
              <a:t>你們／他們就知道我是耶和華</a:t>
            </a:r>
            <a:r>
              <a:rPr lang="en-US" altLang="zh-TW" sz="3600" b="1" dirty="0" smtClean="0">
                <a:latin typeface="華康古印體(P)" pitchFamily="66" charset="-120"/>
                <a:ea typeface="華康古印體(P)" pitchFamily="66" charset="-120"/>
              </a:rPr>
              <a:t>』</a:t>
            </a:r>
            <a:r>
              <a:rPr lang="en-US" altLang="zh-TW" sz="3600" b="1" dirty="0" smtClean="0">
                <a:latin typeface="華康方圓體W7(P)" pitchFamily="82" charset="-122"/>
                <a:ea typeface="華康方圓體W7(P)" pitchFamily="82" charset="-122"/>
              </a:rPr>
              <a:t>    </a:t>
            </a:r>
            <a:endParaRPr lang="en-US" altLang="zh-TW" sz="3600" b="1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285728"/>
            <a:ext cx="8964488" cy="548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28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28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以西結書的特點：</a:t>
            </a:r>
            <a:endParaRPr lang="en-US" altLang="zh-TW" sz="3200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異象：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971550" lvl="1" indent="-514350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分組：試畫四活物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971550" lvl="1" indent="-51435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這異象的意思是甚麼？與主題有甚麼關係？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呼召：第二及三章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428750" lvl="2" indent="-514350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以西結蒙召，悲痛，忿激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先知以身講道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第四，五章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異象，象徵動作，講詞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21537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以西結書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的大綱：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第一異象，動作，講詞：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至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7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第二異象，動作，講詞：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〔8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至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36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第三異象，動作，講詞：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〔37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至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39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第四異象與講詞：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〔40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至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48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 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以西結書的主題是甚麼？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742950" indent="-74295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	 《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耶和華的聖名要被尊崇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》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23528" y="188641"/>
            <a:ext cx="864096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buFont typeface="Wingdings"/>
              <a:buChar char="&amp;"/>
              <a:defRPr/>
            </a:pP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 試讀以西結書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r>
              <a:rPr lang="en-US" altLang="zh-TW" sz="3600" dirty="0" smtClean="0">
                <a:latin typeface="華康方圓體W7(P)" pitchFamily="82" charset="-122"/>
                <a:ea typeface="華康方圓體W7(P)" pitchFamily="82" charset="-122"/>
              </a:rPr>
              <a:t>《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耶和華的聖名</a:t>
            </a:r>
            <a:r>
              <a:rPr lang="en-US" altLang="zh-TW" sz="3600" dirty="0" smtClean="0">
                <a:latin typeface="華康方圓體W7(P)" pitchFamily="82" charset="-122"/>
                <a:ea typeface="華康方圓體W7(P)" pitchFamily="82" charset="-122"/>
              </a:rPr>
              <a:t>》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以西結書第八章，十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18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20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，十一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22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24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；四十三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5</a:t>
            </a:r>
          </a:p>
          <a:p>
            <a:pPr marL="1200150" lvl="1" indent="-74295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從這些經文，你得到甚麼提醒？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以西結書第二十章</a:t>
            </a:r>
            <a:endParaRPr lang="en-US" altLang="zh-TW" sz="36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以西結書第三十六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22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38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以西結書第三十七章</a:t>
            </a:r>
            <a:endParaRPr lang="en-US" altLang="zh-TW" sz="36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以西結書第四十七章</a:t>
            </a:r>
            <a:endParaRPr lang="en-US" altLang="zh-TW" sz="36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endParaRPr lang="en-US" altLang="zh-TW" sz="36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188640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以西結書的神學重點：</a:t>
            </a:r>
            <a:endParaRPr lang="en-US" altLang="zh-TW" sz="32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耶和華的聖名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三十六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28〕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神要中斷以色列百姓犯罪的循環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神的榮耀從聖城聖殿出去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八～十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19〕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以色列必得復興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卅七；卅九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29〕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聖殿將按著耶和華的法則重建，耶和華的榮耀重回聖殿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四十；四十三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1-12〕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43608" y="1124744"/>
            <a:ext cx="7272808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以西結書主題</a:t>
            </a:r>
            <a:endParaRPr lang="en-US" altLang="zh-TW" sz="4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          《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墨字體" pitchFamily="81" charset="-120"/>
                <a:ea typeface="華康墨字體" pitchFamily="81" charset="-120"/>
                <a:cs typeface="華康楷書體W5(P)" pitchFamily="66" charset="-120"/>
              </a:rPr>
              <a:t>耶和華的聖名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》</a:t>
            </a:r>
          </a:p>
          <a:p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    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華康楷書體W5(P)" pitchFamily="66" charset="-120"/>
              </a:rPr>
              <a:t>他們／你們就知道我是耶和華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  <a:cs typeface="華康楷書體W5(P)" pitchFamily="66" charset="-120"/>
              </a:rPr>
              <a:t>》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3192</TotalTime>
  <Words>398</Words>
  <Application>Microsoft Office PowerPoint</Application>
  <PresentationFormat>On-screen Show (4:3)</PresentationFormat>
  <Paragraphs>49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 Tran</cp:lastModifiedBy>
  <cp:revision>290</cp:revision>
  <dcterms:created xsi:type="dcterms:W3CDTF">2006-10-29T06:33:09Z</dcterms:created>
  <dcterms:modified xsi:type="dcterms:W3CDTF">2015-04-26T03:59:19Z</dcterms:modified>
</cp:coreProperties>
</file>