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3"/>
  </p:notesMasterIdLst>
  <p:sldIdLst>
    <p:sldId id="464" r:id="rId2"/>
    <p:sldId id="402" r:id="rId3"/>
    <p:sldId id="441" r:id="rId4"/>
    <p:sldId id="442" r:id="rId5"/>
    <p:sldId id="467" r:id="rId6"/>
    <p:sldId id="445" r:id="rId7"/>
    <p:sldId id="466" r:id="rId8"/>
    <p:sldId id="448" r:id="rId9"/>
    <p:sldId id="443" r:id="rId10"/>
    <p:sldId id="447" r:id="rId11"/>
    <p:sldId id="44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77" autoAdjust="0"/>
  </p:normalViewPr>
  <p:slideViewPr>
    <p:cSldViewPr>
      <p:cViewPr varScale="1">
        <p:scale>
          <a:sx n="63" d="100"/>
          <a:sy n="63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34F92-40C8-43A3-8262-21EAE6DBCC07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77174-B6C8-4611-BBC9-FEB9C682B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3A94A-5E03-4111-B433-AD00CBFB217B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DA1C5-4E38-48AF-89A5-6866295F6DE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76D792-F9E3-4FA5-8A18-6D9FB7C63C01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E23E8-C452-441F-B28C-A0E5ACEC282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27222-EF05-4CD3-AC74-FDE10310EBCF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C9E3-C9F1-43B3-8F65-31CFDBEFE0D8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F122A-0638-4BF5-9E97-752A2979A498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D8FE0-A0F2-46E4-88C6-DB3AFEE26B06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8407C-1B1E-4991-AEE9-7EADEA7F5FAD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4F2BF-E093-407E-ABB2-40E555170C97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864004D-160A-4E28-8830-F6DED73778FC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B562BA-9802-45CB-8759-47F9CECFA2A5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15225" y="2428868"/>
            <a:ext cx="3775393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耶利米書與哀歌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11560" y="692696"/>
            <a:ext cx="8001056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 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瘦金體" pitchFamily="65" charset="-120"/>
                <a:ea typeface="華康瘦金體" pitchFamily="65" charset="-120"/>
                <a:sym typeface="Wingdings" pitchFamily="2" charset="2"/>
              </a:rPr>
              <a:t>耶利米哀歌的神學思想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32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苦難：哀歌與約伯記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smtClean="0">
                <a:latin typeface="華康中圓體(P)" pitchFamily="34" charset="-120"/>
                <a:ea typeface="華康中圓體(P)" pitchFamily="34" charset="-120"/>
              </a:rPr>
              <a:t>哀</a:t>
            </a:r>
            <a:r>
              <a:rPr lang="en-US" altLang="zh-TW" sz="320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200" smtClean="0">
                <a:latin typeface="華康中圓體(P)" pitchFamily="34" charset="-120"/>
                <a:ea typeface="華康中圓體(P)" pitchFamily="34" charset="-120"/>
              </a:rPr>
              <a:t>五</a:t>
            </a:r>
            <a:r>
              <a:rPr lang="en-US" altLang="zh-TW" sz="3200" smtClean="0">
                <a:latin typeface="華康中圓體(P)" pitchFamily="34" charset="-120"/>
                <a:ea typeface="華康中圓體(P)" pitchFamily="34" charset="-120"/>
              </a:rPr>
              <a:t>19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22〕</a:t>
            </a: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痛苦中的希望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：出於耶和華的慈愛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哀 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2125〕</a:t>
            </a: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公義：哀歌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以色列紀念歷代苦難誦讀的書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贖罪日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哀四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22〕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428596" y="1500174"/>
            <a:ext cx="821537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耶利米書與哀歌的主題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</a:rPr>
              <a:t>             《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審判與悔改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23528" y="1484784"/>
            <a:ext cx="911195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《</a:t>
            </a:r>
            <a:r>
              <a:rPr lang="zh-TW" altLang="en-US" sz="4000" dirty="0" smtClean="0">
                <a:latin typeface="華康粗圓體(P)" pitchFamily="34" charset="-120"/>
                <a:ea typeface="華康粗圓體(P)" pitchFamily="34" charset="-120"/>
              </a:rPr>
              <a:t>耶利米書與哀歌</a:t>
            </a: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</a:rPr>
              <a:t>       </a:t>
            </a:r>
            <a:r>
              <a:rPr lang="en-US" altLang="zh-TW" sz="3600" dirty="0" smtClean="0">
                <a:latin typeface="華康方圓體W7(P)" pitchFamily="82" charset="-122"/>
                <a:ea typeface="華康方圓體W7(P)" pitchFamily="82" charset="-122"/>
              </a:rPr>
              <a:t>     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信息與生命交織的</a:t>
            </a:r>
            <a:r>
              <a:rPr lang="zh-TW" altLang="en-US" sz="3600" smtClean="0">
                <a:latin typeface="華康方圓體W7(P)" pitchFamily="82" charset="-122"/>
                <a:ea typeface="華康方圓體W7(P)" pitchFamily="82" charset="-122"/>
              </a:rPr>
              <a:t>先知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67544" y="476672"/>
            <a:ext cx="842493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</a:rPr>
              <a:t>	  </a:t>
            </a:r>
            <a:r>
              <a:rPr lang="zh-TW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  <a:sym typeface="Wingdings" pitchFamily="2" charset="2"/>
              </a:rPr>
              <a:t> 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圓緣體W2(P)" pitchFamily="82" charset="-120"/>
                <a:ea typeface="華康圓緣體W2(P)" pitchFamily="82" charset="-120"/>
                <a:cs typeface="華康楷書體W3(P)" pitchFamily="66" charset="-120"/>
                <a:sym typeface="Wingdings" pitchFamily="2" charset="2"/>
              </a:rPr>
              <a:t>耶利米書的背景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  <a:sym typeface="Wingdings" pitchFamily="2" charset="2"/>
              </a:rPr>
              <a:t>：</a:t>
            </a:r>
            <a:endParaRPr lang="en-US" altLang="zh-TW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(P)" pitchFamily="66" charset="-120"/>
              <a:ea typeface="華康楷書體W3(P)" pitchFamily="66" charset="-120"/>
              <a:cs typeface="華康楷書體W3(P)" pitchFamily="66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</a:rPr>
              <a:t>主前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</a:rPr>
              <a:t>640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</a:rPr>
              <a:t>年，約西亞王宗教改革，耶利米為助手。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(P)" pitchFamily="66" charset="-120"/>
              <a:ea typeface="華康楷書體W3(P)" pitchFamily="66" charset="-120"/>
              <a:cs typeface="華康楷書體W3(P)" pitchFamily="66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</a:rPr>
              <a:t>約西亞王欲阻止埃及大軍北征巴北倫，在米吉多戰役中被殺。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(P)" pitchFamily="66" charset="-120"/>
              <a:ea typeface="華康楷書體W3(P)" pitchFamily="66" charset="-120"/>
              <a:cs typeface="華康楷書體W3(P)" pitchFamily="66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</a:rPr>
              <a:t>繼位的猶大王被廢，第三個王約雅敬成為埃及的工具，信從異教。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(P)" pitchFamily="66" charset="-120"/>
              <a:ea typeface="華康楷書體W3(P)" pitchFamily="66" charset="-120"/>
              <a:cs typeface="華康楷書體W3(P)" pitchFamily="66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(P)" pitchFamily="66" charset="-120"/>
                <a:ea typeface="華康楷書體W3(P)" pitchFamily="66" charset="-120"/>
                <a:cs typeface="華康楷書體W3(P)" pitchFamily="66" charset="-120"/>
              </a:rPr>
              <a:t>耶利米宣告耶路撒冷必像示羅般被毀，這警告的信息引起眾憤。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(P)" pitchFamily="66" charset="-120"/>
              <a:ea typeface="華康楷書體W3(P)" pitchFamily="66" charset="-120"/>
              <a:cs typeface="華康楷書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771530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	  </a:t>
            </a:r>
            <a:r>
              <a:rPr lang="zh-TW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 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耶利米書的神學思想：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古印體(P)" pitchFamily="66" charset="-120"/>
              <a:ea typeface="華康古印體(P)" pitchFamily="66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兩重信息：對當時黑暗環境的需要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〔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悔改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—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無望的呼籲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〕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，對以後被擄的世代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〔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復興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—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新約的希望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〕</a:t>
            </a: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約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』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書：新約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〔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耶三十一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31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36〕</a:t>
            </a: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聖殿講章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』〔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七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1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12〕</a:t>
            </a: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</a:rPr>
              <a:t>改正行動作為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仍然居住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古印體(P)" pitchFamily="66" charset="-120"/>
              <a:ea typeface="華康古印體(P)" pitchFamily="66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耶和華的殿不是他們的保障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古印體(P)" pitchFamily="66" charset="-120"/>
              <a:ea typeface="華康古印體(P)" pitchFamily="66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百姓雙重兩面的信仰：我都看見了</a:t>
            </a:r>
            <a:endParaRPr lang="en-US" altLang="zh-TW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8106124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試讀耶</a:t>
            </a:r>
            <a:r>
              <a:rPr lang="zh-TW" altLang="en-US" sz="360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利米書</a:t>
            </a:r>
            <a:r>
              <a:rPr lang="zh-TW" altLang="en-US" sz="360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耶一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12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耶二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9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13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耶十八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10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耶三十一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34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這些經文對我們有甚麼幫助？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332656"/>
            <a:ext cx="8358246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古印體(P)" pitchFamily="66" charset="-120"/>
                <a:ea typeface="華康古印體(P)" pitchFamily="66" charset="-120"/>
              </a:rPr>
              <a:t>	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古印體(P)" pitchFamily="66" charset="-120"/>
                <a:ea typeface="華康古印體(P)" pitchFamily="66" charset="-120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古印體(P)" pitchFamily="66" charset="-120"/>
                <a:ea typeface="華康古印體(P)" pitchFamily="66" charset="-120"/>
                <a:sym typeface="Wingdings"/>
              </a:rPr>
              <a:t>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耶利米書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的大綱：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〔1:-14:〕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百姓已毀約，呼籲悔改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 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先知心聲 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4:19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21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；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8:18-22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；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9:1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2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2"/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〔15:-29:〕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責罰無可免，悔改時限已過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 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先知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心聲 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20:.7-18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2"/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〔30:-38:〕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新約的應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許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  <a:p>
            <a:pPr marL="1645920" lvl="4" indent="-73152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新約：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30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：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10-24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。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31:1-9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，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31-34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2"/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〔39:-52〕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審判的應驗與預言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 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耶利米書的主題是甚麼？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  <a:sym typeface="Wingdings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		 《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審判與悔改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--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舊約與新約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cs typeface="華康中黑體" pitchFamily="49" charset="-120"/>
                <a:sym typeface="Wingdings"/>
              </a:rPr>
              <a:t>》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686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28186" y="2428868"/>
            <a:ext cx="2749471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耶利米哀歌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85720" y="142852"/>
            <a:ext cx="8358246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	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  <a:sym typeface="Wingdings"/>
              </a:rPr>
              <a:t>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耶利米哀歌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的大綱：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每章一個獨立單元：哀詩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〔1-4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字母詩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〕</a:t>
            </a:r>
          </a:p>
          <a:p>
            <a:pPr marL="1200150" lvl="1" indent="-7429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第一首：哀耶路撒冷陷落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1200150" lvl="1" indent="-7429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第二首：哀錫安受審判，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豈可？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』</a:t>
            </a:r>
          </a:p>
          <a:p>
            <a:pPr marL="1200150" lvl="1" indent="-7429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第三首：苦難中之省思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〔3:26-31〕</a:t>
            </a:r>
          </a:p>
          <a:p>
            <a:pPr marL="1200150" lvl="1" indent="-7429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第四首：苦難中之哀嘆，沒有祈禱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1200150" lvl="1" indent="-7429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第五首：感嘆與疑問，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你為何？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』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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耶利米哀歌的主題是甚麼？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		    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審判即將來臨的哀嘆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071538" y="642918"/>
            <a:ext cx="735811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讀耶利米哀書，讀先知的心境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哀 一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22</a:t>
            </a: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哀 二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20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22</a:t>
            </a: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哀 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25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55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63</a:t>
            </a: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哀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10</a:t>
            </a: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哀 五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22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3435</TotalTime>
  <Words>63</Words>
  <Application>Microsoft Office PowerPoint</Application>
  <PresentationFormat>On-screen Show (4:3)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315</cp:revision>
  <dcterms:created xsi:type="dcterms:W3CDTF">2006-10-29T06:33:09Z</dcterms:created>
  <dcterms:modified xsi:type="dcterms:W3CDTF">2015-04-12T04:50:13Z</dcterms:modified>
</cp:coreProperties>
</file>