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1"/>
  </p:notesMasterIdLst>
  <p:sldIdLst>
    <p:sldId id="442" r:id="rId2"/>
    <p:sldId id="393" r:id="rId3"/>
    <p:sldId id="395" r:id="rId4"/>
    <p:sldId id="394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41" r:id="rId19"/>
    <p:sldId id="4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A34906-98A6-4ACF-8950-9D1CC6D11618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88AD197-E6DE-4CE1-8D40-7BDE67DF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F58F-546C-47E3-A6D9-43DE714955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E78E-9FAA-45A6-BDA8-9230632979A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6872B-2AB8-4BA2-9414-961ACB2540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FA49F-DA57-465C-991B-CD625BFB4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DB2B4-DA7E-4D6D-BC24-CECD42C6D6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6DA47-F3CC-4B96-8936-BB8B05A2738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4B0E3E-852A-463F-B35F-98DE40C1C7A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7D8349-5369-4200-A8AD-0DEA9D0DED6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8F28BB-AD8D-4CAB-BFC3-FC132032A96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E92BC-8F1F-41E6-B0BA-929DF62D206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755DCA0-6E57-467A-80D0-156C878EEBB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D0E9ED-CB73-4838-9DAD-BCC24893105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84784"/>
            <a:ext cx="7391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歌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羅西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書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285784" y="285728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保羅在帖撒羅尼迦前書中，說了些甚麼？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第一章至第三章？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問安的話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第一章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回顧往事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第二章，參徒十七章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為何保羅重提往事，似乎為自己爭辯？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保羅勸勉信徒在本地人的苦害中要站立得住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第三章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保羅為何勸勉信徒要站立得住？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solidFill>
                  <a:srgbClr val="FFFF00"/>
                </a:solidFill>
                <a:latin typeface="華康特粗楷體" pitchFamily="65" charset="-120"/>
                <a:ea typeface="華康特粗楷體" pitchFamily="65" charset="-120"/>
                <a:sym typeface="Wingdings"/>
              </a:rPr>
              <a:t>保羅盼望被本地人苦害的帖撒羅尼迦信徒要站立得住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428604"/>
            <a:ext cx="892975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保羅在帖撒羅尼迦前書中，說了些甚麼？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第四～五章？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勸勉信徒守著自己的身體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四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8〕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勸勉信徒彼此相愛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四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9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12〕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論到睡了的信徒，主必再來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四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13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18〕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提醒信徒是光明之子，總要儆醒謹守，等主再來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五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28〕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solidFill>
                  <a:srgbClr val="FFFF00"/>
                </a:solidFill>
                <a:latin typeface="華康特粗楷體" pitchFamily="65" charset="-120"/>
                <a:ea typeface="華康特粗楷體" pitchFamily="65" charset="-120"/>
                <a:sym typeface="Wingdings"/>
              </a:rPr>
              <a:t>保羅盼望帖撒羅尼迦信徒要儆醒謹守，等候主再來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071678"/>
            <a:ext cx="73914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帖撒羅尼迦前書的主題是甚麼？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儆醒候主再來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857364"/>
            <a:ext cx="73914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帖撒羅尼迦後書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sz="32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帖撒羅尼迦後書的主題信息是甚麼？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468560" y="188640"/>
            <a:ext cx="961256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保羅在帖撒羅尼迦後書中，說了些甚麼？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第一章？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逼迫患難中，等候主降臨。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保羅怎樣形容那日子？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那日子與在患難中的信徒有何關係？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綜合本章分題：</a:t>
            </a:r>
            <a:r>
              <a:rPr lang="zh-TW" altLang="en-US" sz="3600" i="1" dirty="0" smtClean="0">
                <a:latin typeface="華康特粗楷體" pitchFamily="65" charset="-120"/>
                <a:ea typeface="華康特粗楷體" pitchFamily="65" charset="-120"/>
                <a:sym typeface="Wingdings"/>
              </a:rPr>
              <a:t>保羅勸勉帖撒羅尼迦信徒在所受的一切逼迫患難中，仍舊存忍耐和信心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684584" y="332656"/>
            <a:ext cx="950505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 startAt="2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第二章？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等候主降臨時，小心謹慎，不要輕信人言。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憑甚麼跡象，信徒知道那日子已臨？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信徒怎樣等候主再臨？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綜合本章分題：</a:t>
            </a:r>
            <a:r>
              <a:rPr lang="zh-TW" altLang="en-US" sz="3600" i="1" dirty="0" smtClean="0">
                <a:latin typeface="華康特粗楷體" pitchFamily="65" charset="-120"/>
                <a:ea typeface="華康特粗楷體" pitchFamily="65" charset="-120"/>
                <a:sym typeface="Wingdings"/>
              </a:rPr>
              <a:t>保羅勸勉帖撒羅尼迦信徒留意主再臨的兆頭，不輕信人的話，要站立得穩，堅守真道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540568" y="332656"/>
            <a:ext cx="950505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 startAt="3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第三章？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等主降臨時，守本份，按規矩而行。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不肯作工，不可吃飯，為何保羅如此勸信徒？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信徒在教會中不盡本份，與對主再臨的信念有何關係？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綜合本章分題：</a:t>
            </a:r>
            <a:r>
              <a:rPr lang="zh-TW" altLang="en-US" sz="3600" i="1" dirty="0" smtClean="0">
                <a:latin typeface="華康特粗楷體" pitchFamily="65" charset="-120"/>
                <a:ea typeface="華康特粗楷體" pitchFamily="65" charset="-120"/>
                <a:sym typeface="Wingdings"/>
              </a:rPr>
              <a:t>保羅勸勉帖撒羅尼迦信徒要盡本分工作，按規矩而行，等主再臨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42852"/>
            <a:ext cx="7391400" cy="825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帖前後書的主題信息是甚麼？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前書第一至三章：勸勉被本地人苦害的信徒站立得穩。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前書第四至五章：勸勉信徒守著自己的身體，彼此相愛，儆醒謹守等候主再臨。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後書第一章：勸勉落在逼迫患難中的信徒，等候公義的主再臨。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後書第二章：小心分辨主再來的兆頭，堅守從保羅所領受的教訓。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後書第三章：等主再來時，要按教會所設立的規矩而行，不作工的不可吃飯。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/>
            <a:r>
              <a:rPr lang="zh-TW" altLang="zh-TW" sz="3200" dirty="0" smtClean="0">
                <a:latin typeface="華康特粗楷體" pitchFamily="65" charset="-120"/>
                <a:ea typeface="華康特粗楷體" pitchFamily="65" charset="-120"/>
              </a:rPr>
              <a:t>☆</a:t>
            </a:r>
            <a:r>
              <a:rPr lang="en-US" altLang="zh-TW" sz="3200" dirty="0" smtClean="0"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帖前後書的主題是甚麼？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429684" cy="5078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</a:t>
            </a:r>
            <a:r>
              <a:rPr lang="zh-TW" altLang="en-US" sz="3600" dirty="0" smtClean="0">
                <a:solidFill>
                  <a:srgbClr val="FFFF66"/>
                </a:solidFill>
                <a:latin typeface="華康方圓體W7(P)" pitchFamily="82" charset="-122"/>
                <a:ea typeface="華康方圓體W7(P)" pitchFamily="82" charset="-122"/>
              </a:rPr>
              <a:t>帖撒羅尼迦前後書的主題</a:t>
            </a:r>
            <a:endParaRPr lang="en-US" altLang="zh-TW" sz="3600" dirty="0" smtClean="0">
              <a:solidFill>
                <a:srgbClr val="FFFF66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儆醒候主再來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保羅以自己過去的榜樣，勸勉被本地人苦害的信徒站立得穩，在主再來時，成為使徒的冠冕與喜樂。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勸勉信徒守著自己的身體，彼此相愛，盡本份做自己的工，儆醒謹守等候主再臨。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小心分辨主再來的兆頭，不輕</a:t>
            </a:r>
            <a:r>
              <a:rPr lang="zh-TW" altLang="en-US" sz="3600" smtClean="0">
                <a:latin typeface="華康特粗楷體" pitchFamily="65" charset="-120"/>
                <a:ea typeface="華康特粗楷體" pitchFamily="65" charset="-120"/>
              </a:rPr>
              <a:t>信人言，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堅守從保羅所領受的教訓。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071678"/>
            <a:ext cx="7391400" cy="1656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帖撒羅尼迦前後書的主題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   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儆醒候主再來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136904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歌羅西書的主題信息是甚麼？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面對異端的衝擊：基督論。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基督的豐盛才是信徒應當追求的真正目標。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396552" y="332656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保羅在歌羅西書中，說了些甚麼？</a:t>
            </a:r>
            <a:endParaRPr lang="en-US" altLang="zh-TW" sz="32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第一章？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問安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14〕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愛子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是誰？祂與教會及信徒的關係。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22〕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保羅對歌羅西信徒的盼望與自己的職分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持守及傳揚基督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〔23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14〕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基督將人引到神面前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396552" y="26064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 startAt="2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第二章？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要信徒真知道神的奧秘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7〕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這奧秘是甚麼？與信徒生活有甚麼關係？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謹慎防備虛空的理學。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23〕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基督是神的奧秘，所積蓄的一切智慧知識，都在祂裏面藏著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285784" y="357166"/>
            <a:ext cx="892975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 startAt="3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第三章？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信徒怎樣才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知識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神的奧秘？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“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所以”：思念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4〕</a:t>
            </a: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“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所以”：治死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〔5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11〕</a:t>
            </a: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“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所以”：合一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〔12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17〕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夫妻關係的勸勉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25〕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信徒要在克制自己的心思，行為，並在信徒人際關係中知道神的奧秘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714412" y="357166"/>
            <a:ext cx="950125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 startAt="4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第四章？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信徒怎樣才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知識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神的奧秘？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主僕關係的勸勉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〔1〕</a:t>
            </a:r>
          </a:p>
          <a:p>
            <a:pPr marL="2400300" lvl="4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為何保羅只提夫妻及主僕關係，要信徒在這兩種關係上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知道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神的奧秘？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用智慧與外人交往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6〕</a:t>
            </a:r>
          </a:p>
          <a:p>
            <a:pPr marL="2400300" lvl="4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問安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〔7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18〕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綜合本章分題：</a:t>
            </a:r>
            <a:r>
              <a:rPr lang="zh-TW" altLang="en-US" sz="3200" i="1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信徒要在主僕及與外人關係上，知道神的奧秘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42852"/>
            <a:ext cx="7391400" cy="825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歌羅西書的主題信息是甚麼？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solidFill>
                  <a:srgbClr val="FFFF00"/>
                </a:solidFill>
                <a:latin typeface="華康特粗楷體" pitchFamily="65" charset="-120"/>
                <a:ea typeface="華康特粗楷體" pitchFamily="65" charset="-120"/>
              </a:rPr>
              <a:t>第一章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 基督將人引到神面前。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solidFill>
                  <a:srgbClr val="FFFF00"/>
                </a:solidFill>
                <a:latin typeface="華康特粗楷體" pitchFamily="65" charset="-120"/>
                <a:ea typeface="華康特粗楷體" pitchFamily="65" charset="-120"/>
              </a:rPr>
              <a:t>第二章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：基督是神的奧秘，所積蓄的一切智慧與知識，都在祂裏面藏著。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+mj-lt"/>
              <a:buAutoNum type="romanUcPeriod"/>
            </a:pPr>
            <a:r>
              <a:rPr lang="zh-TW" altLang="en-US" sz="3200" dirty="0" smtClean="0">
                <a:solidFill>
                  <a:srgbClr val="FFFF00"/>
                </a:solidFill>
                <a:latin typeface="華康特粗楷體" pitchFamily="65" charset="-120"/>
                <a:ea typeface="華康特粗楷體" pitchFamily="65" charset="-120"/>
              </a:rPr>
              <a:t>第三～四章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：基督徒要在克制自己的心思，行為，並在信徒中人際關係中知道神的奧秘。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/>
            <a:r>
              <a:rPr lang="zh-TW" altLang="zh-TW" sz="3200" dirty="0" smtClean="0">
                <a:latin typeface="華康特粗楷體" pitchFamily="65" charset="-120"/>
                <a:ea typeface="華康特粗楷體" pitchFamily="65" charset="-120"/>
              </a:rPr>
              <a:t>☆</a:t>
            </a:r>
            <a:r>
              <a:rPr lang="en-US" altLang="zh-TW" sz="3200" dirty="0" smtClean="0"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無比的基督：祂是那不能看見之神的像，造物主，教會全體之首，中保，神的一切豐盛住在他裏面，是神的奧秘</a:t>
            </a:r>
            <a:r>
              <a:rPr lang="en-US" altLang="zh-TW" sz="32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  <a:sym typeface="Wingdings" pitchFamily="2" charset="2"/>
              </a:rPr>
              <a:t>真知道祂。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一個信徒有份參與才能經歷的奧秘，裏面有神一切的豐盛。</a:t>
            </a:r>
            <a:endParaRPr lang="en-US" altLang="zh-TW" sz="3200" dirty="0" smtClean="0">
              <a:latin typeface="華康特粗楷體" pitchFamily="65" charset="-120"/>
              <a:ea typeface="華康特粗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84784"/>
            <a:ext cx="7391400" cy="1656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歌羅西書的主題是甚麼？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《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經歷基督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—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神奧秘的豐盛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857364"/>
            <a:ext cx="7391400" cy="1656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  帖撒羅尼迦前書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sz="32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帖撒羅尼迦前書的主題信息是甚麼？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  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3379</TotalTime>
  <Words>1627</Words>
  <Application>Microsoft Office PowerPoint</Application>
  <PresentationFormat>On-screen Show (4:3)</PresentationFormat>
  <Paragraphs>106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280</cp:revision>
  <dcterms:created xsi:type="dcterms:W3CDTF">2006-10-29T06:33:09Z</dcterms:created>
  <dcterms:modified xsi:type="dcterms:W3CDTF">2015-09-21T02:42:26Z</dcterms:modified>
</cp:coreProperties>
</file>