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6"/>
  </p:notesMasterIdLst>
  <p:sldIdLst>
    <p:sldId id="517" r:id="rId2"/>
    <p:sldId id="504" r:id="rId3"/>
    <p:sldId id="505" r:id="rId4"/>
    <p:sldId id="506" r:id="rId5"/>
    <p:sldId id="507" r:id="rId6"/>
    <p:sldId id="508" r:id="rId7"/>
    <p:sldId id="509" r:id="rId8"/>
    <p:sldId id="510" r:id="rId9"/>
    <p:sldId id="513" r:id="rId10"/>
    <p:sldId id="511" r:id="rId11"/>
    <p:sldId id="514" r:id="rId12"/>
    <p:sldId id="512" r:id="rId13"/>
    <p:sldId id="515" r:id="rId14"/>
    <p:sldId id="51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0"/>
            <a:ext cx="878497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我的天為何總下著雨？遙望長空，神啊你在哪兒？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如若這匆匆生命，真有豐盛意義，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何以要面對沉痛失意？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我的心像迷失在絕處，前路無光，神啊你在哪兒？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難道這一生彷彿只有不幸際遇？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神啊，你別要無言不語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…</a:t>
            </a: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我無法控制狂風的方向，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也末能知曉那日方可重見艷陽；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但我知主的手總會守在我旁，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前景雖灰暗信念未搖晃！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我沒法掌管潮水的升降，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也未能阻擋遍地冰霜隨處跌盪；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  <a:p>
            <a:pPr marL="342900" indent="-342900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Times New Roman" pitchFamily="18" charset="0"/>
              </a:rPr>
              <a:t>但我知主恩典足夠克服駭浪，無力的心可變堅壯。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214290"/>
            <a:ext cx="921550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約翰書信所表達的生命：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1485900" lvl="2" indent="-571500" eaLnBrk="0" hangingPunct="0">
              <a:spcBef>
                <a:spcPts val="6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約翰一書：光，真理，愛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與神相交的人，行在光明中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一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住在光明中的人，真理在心裏；真理在心裏的人，愛弟兄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行義的，才是義人；愛弟兄，不要只在言語和舌頭上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三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凡有愛心的，都是由神而生，並且認識神。沒有愛心的，就不認識神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四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。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我將這些話寫給你們信奉神兒子之名的人，要叫你們知道自己有永生。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52536" y="332656"/>
            <a:ext cx="892899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約翰書信所表達的生命：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約翰二書：住在愛與真理裏面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既有一書，為何又要二書？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作者明顯地要讀者採取某些行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動！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愛心也要有真理準繩，接待客旅，但不要接待越過基督教訓的人。不要在他的惡行上有分。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332656"/>
            <a:ext cx="878684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約翰書信所表達的生命：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約翰三書：住在愛與真理裏面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既有二書，為何又要三書？兩書信有何異同？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約翰寫三書的三個目的：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讚賞鼓勵該猶所做的善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行。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提醒該猶有關丟特腓的惡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行。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推薦低米丟行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24544" y="260648"/>
            <a:ext cx="9217024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約翰書信所表達的生命：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約翰二，三書為何重要，列入正典：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約翰二書處理神學上的錯誤：越過基督的教訓，不常守著。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   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教會應該與甚麼樣的人合作？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+mj-lt"/>
              <a:buAutoNum type="arabicParenR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約翰三書針對教會實際上的問題：如何處理教會中犯錯誤，藐視使徒吩咐，但卻有影響力的人物。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	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何時才使用權柄？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0042"/>
            <a:ext cx="8892480" cy="53553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約翰書信主題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約翰一書：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住在光明中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愛神愛人的生命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有愛的生命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約翰二書：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守著基督真理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愛心與真理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不在惡行上有分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約翰三書：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接待作客旅的弟兄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對與錯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面對領袖的錯誤</a:t>
            </a:r>
            <a:r>
              <a:rPr lang="en-US" altLang="zh-TW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857232"/>
            <a:ext cx="7858180" cy="38779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</a:rPr>
              <a:t>約翰書信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FF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約翰書信是否有共同的主題？</a:t>
            </a:r>
            <a:endParaRPr lang="en-US" altLang="zh-TW" sz="3200" dirty="0" smtClean="0"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主題是甚麼？</a:t>
            </a:r>
            <a:endParaRPr lang="en-US" altLang="zh-TW" sz="3200" dirty="0" smtClean="0"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</a:rPr>
              <a:t>既有約翰一書，為何又要二書及三書？</a:t>
            </a:r>
            <a:endParaRPr lang="en-US" altLang="zh-TW" sz="3200" dirty="0" smtClean="0"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lvl="1">
              <a:lnSpc>
                <a:spcPct val="150000"/>
              </a:lnSpc>
            </a:pPr>
            <a:endParaRPr lang="en-US" altLang="zh-TW" sz="3200" dirty="0" smtClean="0"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52536" y="548680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為何約翰寫約翰壹書？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從約翰福音明白約翰書信的主題及寫作的原因：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約翰福音主題及寫作原因：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     約翰福音二十章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30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節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約翰福音的主題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atin typeface="華康方圓體W7(P)" pitchFamily="82" charset="-122"/>
                <a:ea typeface="華康方圓體W7(P)" pitchFamily="82" charset="-122"/>
              </a:rPr>
              <a:t>       </a:t>
            </a:r>
            <a:r>
              <a:rPr lang="zh-TW" altLang="en-US" sz="3600" dirty="0" smtClean="0">
                <a:latin typeface="華康中黑體(P)" pitchFamily="34" charset="-120"/>
                <a:ea typeface="華康中黑體(P)" pitchFamily="34" charset="-120"/>
                <a:cs typeface="華康中黑體(P)" pitchFamily="34" charset="-120"/>
              </a:rPr>
              <a:t>耶穌</a:t>
            </a:r>
            <a:r>
              <a:rPr lang="en-US" altLang="zh-TW" sz="3600" dirty="0" smtClean="0">
                <a:latin typeface="華康中黑體(P)" pitchFamily="34" charset="-120"/>
                <a:ea typeface="華康中黑體(P)" pitchFamily="34" charset="-120"/>
                <a:cs typeface="華康中黑體(P)" pitchFamily="34" charset="-120"/>
              </a:rPr>
              <a:t>—</a:t>
            </a:r>
            <a:r>
              <a:rPr lang="zh-TW" altLang="en-US" sz="3600" dirty="0" smtClean="0">
                <a:latin typeface="華康中黑體(P)" pitchFamily="34" charset="-120"/>
                <a:ea typeface="華康中黑體(P)" pitchFamily="34" charset="-120"/>
                <a:cs typeface="華康中黑體(P)" pitchFamily="34" charset="-120"/>
              </a:rPr>
              <a:t>賜信者生命的神子</a:t>
            </a:r>
            <a:endParaRPr lang="en-US" altLang="zh-TW" sz="3600" dirty="0" smtClean="0">
              <a:latin typeface="華康中黑體(P)" pitchFamily="34" charset="-120"/>
              <a:ea typeface="華康中黑體(P)" pitchFamily="34" charset="-120"/>
              <a:cs typeface="華康中黑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260648"/>
            <a:ext cx="91440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約翰福音所表達的生命：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光來到黑暗，神的羔羊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權柄作神兒女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耶穌將水變酒，潔淨聖殿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人若不重生，就不能見神的神。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人若渴我所賜的水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成為泉源，湧到永生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醫三十八年病者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不要再犯罪，不信摩西怎能信主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給五千人吃飽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你們也要去麼？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』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這到底是誰呢？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612576" y="260648"/>
            <a:ext cx="975657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8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淫婦被拿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我也不定你的罪，去罷，從此不要再犯罪了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誰是亞伯拉罕的真子孫？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8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有一件事我知道，從前我是眼瞎的，如今能看見了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8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我來了，是要叫羊得生命，並且得的更豐盛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8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復活在我，生命也在我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凡活著信我的人，必永遠不死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8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一粒麥子落在地上，若是死了，就結出許多子粒來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785882" y="188640"/>
            <a:ext cx="992988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我給你們作了榜樣，叫你們照著我向你們所作的去作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我賜給你們一條新命令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保惠師，叫祂永遠與你們同在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我是真葡萄樹，我父是栽培的人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當在我裏面的，我也常在他裏面，這人就多結果子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只等真理的聖靈來了，祂要引導你們明白一切的真理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保守他們，叫他們合而為一，像我們一樣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凡屬真理的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人就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聽我的話：真理是甚麼呢？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828600" y="332656"/>
            <a:ext cx="9972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9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耶穌受審訊：我帶他出來見你們，叫你們知道我查不出他有甚麼罪來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9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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多馬的改變：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我的主，我的神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 startAt="19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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彼得的改變：你愛我比這些更深麼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約翰想表達的是甚麼信息？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要叫你們信耶穌是基督，是神的兒子，並且叫你們信心他，就可以因他的名得生命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耶穌是使人改變的主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一個被主耶穌改變的生命，必定會活出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真理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214290"/>
            <a:ext cx="921550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約翰書信所表達的生命：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約翰一書：光，真理，愛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注意四個目的子句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約壹一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4</a:t>
            </a: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約壹二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1</a:t>
            </a: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約壹二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26</a:t>
            </a:r>
          </a:p>
          <a:p>
            <a:pPr marL="2400300" lvl="4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約壹五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4423</TotalTime>
  <Words>1442</Words>
  <Application>Microsoft Office PowerPoint</Application>
  <PresentationFormat>On-screen Show (4:3)</PresentationFormat>
  <Paragraphs>100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463</cp:revision>
  <dcterms:created xsi:type="dcterms:W3CDTF">2006-10-29T06:33:09Z</dcterms:created>
  <dcterms:modified xsi:type="dcterms:W3CDTF">2013-04-13T15:54:39Z</dcterms:modified>
</cp:coreProperties>
</file>