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9"/>
  </p:notesMasterIdLst>
  <p:sldIdLst>
    <p:sldId id="460" r:id="rId2"/>
    <p:sldId id="475" r:id="rId3"/>
    <p:sldId id="471" r:id="rId4"/>
    <p:sldId id="472" r:id="rId5"/>
    <p:sldId id="473" r:id="rId6"/>
    <p:sldId id="474" r:id="rId7"/>
    <p:sldId id="4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AA34906-98A6-4ACF-8950-9D1CC6D11618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88AD197-E6DE-4CE1-8D40-7BDE67DFC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E2F58F-546C-47E3-A6D9-43DE7149558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A4E78E-9FAA-45A6-BDA8-9230632979A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66872B-2AB8-4BA2-9414-961ACB25407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7FA49F-DA57-465C-991B-CD625BFB446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BDB2B4-DA7E-4D6D-BC24-CECD42C6D6E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6DA47-F3CC-4B96-8936-BB8B05A27381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4B0E3E-852A-463F-B35F-98DE40C1C7A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7D8349-5369-4200-A8AD-0DEA9D0DED6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8F28BB-AD8D-4CAB-BFC3-FC132032A96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BE92BC-8F1F-41E6-B0BA-929DF62D206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9755DCA0-6E57-467A-80D0-156C878EEBB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ED0E9ED-CB73-4838-9DAD-BCC248931058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556792"/>
            <a:ext cx="7056784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zh-TW" altLang="en-US" sz="48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      </a:t>
            </a:r>
            <a:r>
              <a:rPr lang="zh-TW" altLang="en-US" sz="4800" dirty="0" smtClean="0">
                <a:latin typeface="華康方圓體W7(P)" pitchFamily="82" charset="-122"/>
                <a:ea typeface="華康方圓體W7(P)" pitchFamily="82" charset="-122"/>
              </a:rPr>
              <a:t>希伯來書</a:t>
            </a:r>
            <a:endParaRPr lang="en-US" altLang="zh-TW" sz="48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    究竟是神學論文或勸勉的書信？</a:t>
            </a:r>
            <a:endParaRPr lang="en-US" altLang="zh-TW" sz="48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251520" y="188640"/>
            <a:ext cx="814393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itchFamily="2" charset="2"/>
              <a:buNone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按內容結構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轉捩點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分析希伯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來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書的主題：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第一轉捩點：二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17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18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第二轉捩點：六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20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第三轉捩點：十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19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20</a:t>
            </a:r>
          </a:p>
          <a:p>
            <a:pPr marL="514350" indent="-514350">
              <a:spcBef>
                <a:spcPts val="1200"/>
              </a:spcBef>
            </a:pPr>
            <a:r>
              <a:rPr lang="en-US" altLang="zh-TW" sz="3200" b="1" dirty="0" smtClean="0">
                <a:latin typeface="華康中圓體(P)" pitchFamily="34" charset="-120"/>
                <a:ea typeface="華康中圓體(P)" pitchFamily="34" charset="-120"/>
              </a:rPr>
              <a:t>	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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請指出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轉捩點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怎樣承上接下，介紹前文後理的內容。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14350" indent="-514350">
              <a:spcBef>
                <a:spcPts val="1200"/>
              </a:spcBef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     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為何作者要講論這些內容？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</a:t>
            </a:r>
          </a:p>
          <a:p>
            <a:pPr marL="514350" indent="-514350">
              <a:spcBef>
                <a:spcPts val="1200"/>
              </a:spcBef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     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全書的主要信息是甚麼？ </a:t>
            </a:r>
            <a:r>
              <a:rPr lang="en-US" altLang="zh-TW" sz="3200" b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	</a:t>
            </a:r>
            <a:endParaRPr lang="en-US" altLang="zh-TW" sz="3200" b="1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99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99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99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99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99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99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251520" y="188640"/>
            <a:ext cx="864096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itchFamily="2" charset="2"/>
              <a:buNone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按內內結構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轉捩點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來分析希伯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來書特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色：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第一轉捩點：二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17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18</a:t>
            </a:r>
          </a:p>
          <a:p>
            <a:pPr marL="51435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耶穌是神的曉論者，比天使更美：一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4</a:t>
            </a:r>
          </a:p>
          <a:p>
            <a:pPr marL="514350" indent="-51435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耶穌為人人嘗了死味，成全無比的救恩：二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9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18</a:t>
            </a:r>
          </a:p>
          <a:p>
            <a:pPr marL="514350" indent="-51435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基督是慈悲忠信的大祭帥：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1097280" indent="-54864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我們若將起初確實的信心堅持到底，就在基督裡有了：三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13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14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1097280" indent="-54864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基督是慈悲的大祭司，體恤我們的軟弱：四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14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16</a:t>
            </a:r>
          </a:p>
          <a:p>
            <a:pPr marL="514350" indent="-514350">
              <a:spcBef>
                <a:spcPts val="1200"/>
              </a:spcBef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	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</a:t>
            </a:r>
            <a:endParaRPr lang="en-US" altLang="zh-TW" sz="3200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9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9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9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9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9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9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871296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97280" indent="-54864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基督雖然為兒子，還是因所受的苦難學了順從。他既得以完全，就為凡順從的人，成了永遠得救的根源：五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7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10</a:t>
            </a:r>
          </a:p>
          <a:p>
            <a:pPr marL="1097280" indent="-54864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為何作者要強調基督是慈悲忠信的大祭司？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17〕	</a:t>
            </a:r>
            <a:endParaRPr lang="en-US" altLang="zh-TW" sz="3200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179512" y="117693"/>
            <a:ext cx="856895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arenR" startAt="2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第二轉捩點：六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20</a:t>
            </a:r>
          </a:p>
          <a:p>
            <a:pPr marL="514350" indent="-51435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麥基洗德是誰？他作祭司的等次有何特別？為何作者提麥基洗德，想表明甚麼？七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3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進入幔內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有甚重要性？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六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20〕</a:t>
            </a:r>
          </a:p>
          <a:p>
            <a:pPr marL="514350" indent="-51435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靠著耶穌進到神面前的人，他都能拯救到底，因為他是長遠活著，替他們祈求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七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28〕</a:t>
            </a:r>
          </a:p>
          <a:p>
            <a:pPr marL="514350" indent="-51435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耶穌在真帳幕作執事，作更美之約的中保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八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6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13〕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428596" y="188640"/>
            <a:ext cx="8143932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arenR" startAt="3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第三轉捩點：十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19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31</a:t>
            </a:r>
          </a:p>
          <a:p>
            <a:pPr marL="514350" indent="-51435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為何作者提聖殿中的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至聖所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，又提信徒靠著這位慈悲忠信的大祭司，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從幔子經過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？作者想表明甚麼？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>
              <a:spcBef>
                <a:spcPts val="1200"/>
              </a:spcBef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	☆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由第十至十三章，分題是甚麼？這分題與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慈悲忠信的大祭司進入了至聖所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，帶領我們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從幔子經過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，有甚麼關係？ 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>
              <a:spcBef>
                <a:spcPts val="1200"/>
              </a:spcBef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	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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第十至十三章中的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信心生活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與第十至九章所描述的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慈悲忠信大祭司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有甚麼關係？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十二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8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；十三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17〕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857364"/>
            <a:ext cx="739140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         </a:t>
            </a:r>
            <a:r>
              <a:rPr lang="zh-TW" altLang="en-US" sz="3600" dirty="0" smtClean="0"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希伯來書的主題是甚麼？</a:t>
            </a:r>
            <a:endParaRPr lang="en-US" altLang="zh-TW" sz="3600" dirty="0" smtClean="0">
              <a:solidFill>
                <a:srgbClr val="FFFFFF"/>
              </a:solidFill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        </a:t>
            </a:r>
            <a:r>
              <a:rPr lang="en-US" altLang="zh-TW" sz="3600" b="1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《</a:t>
            </a:r>
            <a:r>
              <a:rPr lang="zh-TW" altLang="en-US" sz="3600" b="1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持定在基督裡的信心</a:t>
            </a:r>
            <a:r>
              <a:rPr lang="en-US" altLang="zh-TW" sz="3600" b="1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3918</TotalTime>
  <Words>483</Words>
  <Application>Microsoft Office PowerPoint</Application>
  <PresentationFormat>On-screen Show (4:3)</PresentationFormat>
  <Paragraphs>32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</cp:lastModifiedBy>
  <cp:revision>370</cp:revision>
  <dcterms:created xsi:type="dcterms:W3CDTF">2006-10-29T06:33:09Z</dcterms:created>
  <dcterms:modified xsi:type="dcterms:W3CDTF">2015-11-08T05:33:32Z</dcterms:modified>
</cp:coreProperties>
</file>